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4"/>
  </p:notesMasterIdLst>
  <p:sldIdLst>
    <p:sldId id="264" r:id="rId2"/>
    <p:sldId id="265" r:id="rId3"/>
    <p:sldId id="266" r:id="rId4"/>
    <p:sldId id="353" r:id="rId5"/>
    <p:sldId id="447" r:id="rId6"/>
    <p:sldId id="476" r:id="rId7"/>
    <p:sldId id="481" r:id="rId8"/>
    <p:sldId id="478" r:id="rId9"/>
    <p:sldId id="458" r:id="rId10"/>
    <p:sldId id="459" r:id="rId11"/>
    <p:sldId id="460" r:id="rId12"/>
    <p:sldId id="538" r:id="rId13"/>
    <p:sldId id="539" r:id="rId14"/>
    <p:sldId id="536" r:id="rId15"/>
    <p:sldId id="537" r:id="rId16"/>
    <p:sldId id="480" r:id="rId17"/>
    <p:sldId id="479" r:id="rId18"/>
    <p:sldId id="461" r:id="rId19"/>
    <p:sldId id="482" r:id="rId20"/>
    <p:sldId id="483" r:id="rId21"/>
    <p:sldId id="494" r:id="rId22"/>
    <p:sldId id="448" r:id="rId23"/>
    <p:sldId id="484" r:id="rId24"/>
    <p:sldId id="520" r:id="rId25"/>
    <p:sldId id="496" r:id="rId26"/>
    <p:sldId id="469" r:id="rId27"/>
    <p:sldId id="472" r:id="rId28"/>
    <p:sldId id="486" r:id="rId29"/>
    <p:sldId id="471" r:id="rId30"/>
    <p:sldId id="497" r:id="rId31"/>
    <p:sldId id="473" r:id="rId32"/>
    <p:sldId id="555" r:id="rId33"/>
    <p:sldId id="474" r:id="rId34"/>
    <p:sldId id="498" r:id="rId35"/>
    <p:sldId id="475" r:id="rId36"/>
    <p:sldId id="499" r:id="rId37"/>
    <p:sldId id="453" r:id="rId38"/>
    <p:sldId id="565" r:id="rId39"/>
    <p:sldId id="566" r:id="rId40"/>
    <p:sldId id="567" r:id="rId41"/>
    <p:sldId id="540" r:id="rId42"/>
    <p:sldId id="541" r:id="rId43"/>
    <p:sldId id="542" r:id="rId44"/>
    <p:sldId id="543" r:id="rId45"/>
    <p:sldId id="487" r:id="rId46"/>
    <p:sldId id="500" r:id="rId47"/>
    <p:sldId id="488" r:id="rId48"/>
    <p:sldId id="491" r:id="rId49"/>
    <p:sldId id="489" r:id="rId50"/>
    <p:sldId id="490" r:id="rId51"/>
    <p:sldId id="501" r:id="rId52"/>
    <p:sldId id="492" r:id="rId53"/>
    <p:sldId id="457" r:id="rId54"/>
    <p:sldId id="454" r:id="rId55"/>
    <p:sldId id="455" r:id="rId56"/>
    <p:sldId id="456" r:id="rId57"/>
    <p:sldId id="521" r:id="rId58"/>
    <p:sldId id="522" r:id="rId59"/>
    <p:sldId id="528" r:id="rId60"/>
    <p:sldId id="529" r:id="rId61"/>
    <p:sldId id="530" r:id="rId62"/>
    <p:sldId id="523" r:id="rId63"/>
    <p:sldId id="524" r:id="rId64"/>
    <p:sldId id="525" r:id="rId65"/>
    <p:sldId id="526" r:id="rId66"/>
    <p:sldId id="527" r:id="rId67"/>
    <p:sldId id="550" r:id="rId68"/>
    <p:sldId id="551" r:id="rId69"/>
    <p:sldId id="552" r:id="rId70"/>
    <p:sldId id="553" r:id="rId71"/>
    <p:sldId id="554" r:id="rId72"/>
    <p:sldId id="532" r:id="rId73"/>
    <p:sldId id="504" r:id="rId74"/>
    <p:sldId id="505" r:id="rId75"/>
    <p:sldId id="506" r:id="rId76"/>
    <p:sldId id="507" r:id="rId77"/>
    <p:sldId id="557" r:id="rId78"/>
    <p:sldId id="508" r:id="rId79"/>
    <p:sldId id="509" r:id="rId80"/>
    <p:sldId id="510" r:id="rId81"/>
    <p:sldId id="511" r:id="rId82"/>
    <p:sldId id="556" r:id="rId83"/>
    <p:sldId id="558" r:id="rId84"/>
    <p:sldId id="559" r:id="rId85"/>
    <p:sldId id="560" r:id="rId86"/>
    <p:sldId id="561" r:id="rId87"/>
    <p:sldId id="562" r:id="rId88"/>
    <p:sldId id="563" r:id="rId89"/>
    <p:sldId id="513" r:id="rId90"/>
    <p:sldId id="514" r:id="rId91"/>
    <p:sldId id="515" r:id="rId92"/>
    <p:sldId id="516" r:id="rId93"/>
    <p:sldId id="517" r:id="rId94"/>
    <p:sldId id="518" r:id="rId95"/>
    <p:sldId id="519" r:id="rId96"/>
    <p:sldId id="545" r:id="rId97"/>
    <p:sldId id="544" r:id="rId98"/>
    <p:sldId id="546" r:id="rId99"/>
    <p:sldId id="547" r:id="rId100"/>
    <p:sldId id="548" r:id="rId101"/>
    <p:sldId id="549" r:id="rId102"/>
    <p:sldId id="263"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396771-4914-41D6-B99E-0C6844E29237}">
          <p14:sldIdLst>
            <p14:sldId id="264"/>
            <p14:sldId id="265"/>
            <p14:sldId id="266"/>
          </p14:sldIdLst>
        </p14:section>
        <p14:section name="Default Section" id="{5D286FDF-A5E4-4FBC-9D55-55153F74178A}">
          <p14:sldIdLst>
            <p14:sldId id="353"/>
            <p14:sldId id="447"/>
          </p14:sldIdLst>
        </p14:section>
        <p14:section name="Registration" id="{683E7F1E-2697-41A0-B9CA-22DC0EA4D4F5}">
          <p14:sldIdLst>
            <p14:sldId id="476"/>
            <p14:sldId id="481"/>
            <p14:sldId id="478"/>
            <p14:sldId id="458"/>
            <p14:sldId id="459"/>
            <p14:sldId id="460"/>
            <p14:sldId id="538"/>
            <p14:sldId id="539"/>
            <p14:sldId id="536"/>
            <p14:sldId id="537"/>
            <p14:sldId id="480"/>
            <p14:sldId id="479"/>
            <p14:sldId id="461"/>
            <p14:sldId id="482"/>
            <p14:sldId id="483"/>
          </p14:sldIdLst>
        </p14:section>
        <p14:section name="Post Login Options" id="{BC4EADA1-E493-4FB2-A76E-7223C2327C90}">
          <p14:sldIdLst>
            <p14:sldId id="494"/>
            <p14:sldId id="448"/>
            <p14:sldId id="484"/>
            <p14:sldId id="520"/>
          </p14:sldIdLst>
        </p14:section>
        <p14:section name="eWayBill Generation" id="{2E855AE1-2911-4D4E-A7FD-9E6635FDFD1F}">
          <p14:sldIdLst>
            <p14:sldId id="496"/>
            <p14:sldId id="469"/>
            <p14:sldId id="472"/>
            <p14:sldId id="486"/>
            <p14:sldId id="471"/>
            <p14:sldId id="497"/>
            <p14:sldId id="473"/>
            <p14:sldId id="555"/>
            <p14:sldId id="474"/>
            <p14:sldId id="498"/>
            <p14:sldId id="475"/>
            <p14:sldId id="499"/>
            <p14:sldId id="453"/>
            <p14:sldId id="565"/>
            <p14:sldId id="566"/>
            <p14:sldId id="567"/>
            <p14:sldId id="540"/>
            <p14:sldId id="541"/>
            <p14:sldId id="542"/>
            <p14:sldId id="543"/>
          </p14:sldIdLst>
        </p14:section>
        <p14:section name="E-way bill Process" id="{AF2C7788-36EC-495F-9DCC-999EFBE3362B}">
          <p14:sldIdLst>
            <p14:sldId id="487"/>
            <p14:sldId id="500"/>
            <p14:sldId id="488"/>
            <p14:sldId id="491"/>
            <p14:sldId id="489"/>
            <p14:sldId id="490"/>
            <p14:sldId id="501"/>
            <p14:sldId id="492"/>
          </p14:sldIdLst>
        </p14:section>
        <p14:section name="Cancellation of e-way bill" id="{438CE08D-52E6-4E18-8FDF-303F76992F78}">
          <p14:sldIdLst>
            <p14:sldId id="457"/>
            <p14:sldId id="454"/>
            <p14:sldId id="455"/>
            <p14:sldId id="456"/>
          </p14:sldIdLst>
        </p14:section>
        <p14:section name="User Management" id="{B1E639D6-488D-4685-B05D-2DA2E2420929}">
          <p14:sldIdLst>
            <p14:sldId id="521"/>
            <p14:sldId id="522"/>
            <p14:sldId id="528"/>
            <p14:sldId id="529"/>
            <p14:sldId id="530"/>
          </p14:sldIdLst>
        </p14:section>
        <p14:section name="Reports" id="{71E83775-EF7E-4E14-A29D-66B8746E99FD}">
          <p14:sldIdLst>
            <p14:sldId id="523"/>
            <p14:sldId id="524"/>
            <p14:sldId id="525"/>
            <p14:sldId id="526"/>
            <p14:sldId id="527"/>
            <p14:sldId id="550"/>
            <p14:sldId id="551"/>
            <p14:sldId id="552"/>
            <p14:sldId id="553"/>
          </p14:sldIdLst>
        </p14:section>
        <p14:section name="SMS" id="{F326DFCD-72F4-450B-8085-F5EF9D99D02C}">
          <p14:sldIdLst>
            <p14:sldId id="554"/>
            <p14:sldId id="532"/>
            <p14:sldId id="504"/>
            <p14:sldId id="505"/>
            <p14:sldId id="506"/>
            <p14:sldId id="507"/>
          </p14:sldIdLst>
        </p14:section>
        <p14:section name="Generate" id="{D69FD46F-D0C7-4A6C-84E8-7DFD756C5512}">
          <p14:sldIdLst>
            <p14:sldId id="557"/>
            <p14:sldId id="508"/>
            <p14:sldId id="509"/>
            <p14:sldId id="510"/>
            <p14:sldId id="511"/>
            <p14:sldId id="556"/>
            <p14:sldId id="558"/>
            <p14:sldId id="559"/>
            <p14:sldId id="560"/>
            <p14:sldId id="561"/>
            <p14:sldId id="562"/>
            <p14:sldId id="563"/>
          </p14:sldIdLst>
        </p14:section>
        <p14:section name="Cancel" id="{6C037A93-854A-41BD-8E6A-33EE2E788CA5}">
          <p14:sldIdLst>
            <p14:sldId id="513"/>
            <p14:sldId id="514"/>
            <p14:sldId id="515"/>
          </p14:sldIdLst>
        </p14:section>
        <p14:section name="Update" id="{EAAA76AD-6DD2-4B37-93D1-75DB15385BB4}">
          <p14:sldIdLst>
            <p14:sldId id="516"/>
            <p14:sldId id="517"/>
            <p14:sldId id="518"/>
            <p14:sldId id="519"/>
          </p14:sldIdLst>
        </p14:section>
        <p14:section name="Best Practices" id="{E8A0446A-6160-43FE-A155-95C2C87A4C7C}">
          <p14:sldIdLst>
            <p14:sldId id="545"/>
            <p14:sldId id="544"/>
            <p14:sldId id="546"/>
            <p14:sldId id="547"/>
            <p14:sldId id="548"/>
            <p14:sldId id="549"/>
          </p14:sldIdLst>
        </p14:section>
        <p14:section name="Conclusion" id="{AFB78F99-264A-4842-85D7-1AA3FE03FE37}">
          <p14:sldIdLst>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9B06A-C80E-49BA-880E-2573B6BE78A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5382330-E590-4584-9E3E-FD6EB4EE2BA0}">
      <dgm:prSet phldrT="[Text]"/>
      <dgm:spPr/>
      <dgm:t>
        <a:bodyPr/>
        <a:lstStyle/>
        <a:p>
          <a:r>
            <a:rPr lang="en-US" dirty="0"/>
            <a:t>Who can Register</a:t>
          </a:r>
        </a:p>
      </dgm:t>
    </dgm:pt>
    <dgm:pt modelId="{C6671CC7-BA7F-4571-8F5B-995C61758B01}" type="parTrans" cxnId="{7897E35A-EF5A-4FC3-A297-832D04A14DCA}">
      <dgm:prSet/>
      <dgm:spPr/>
      <dgm:t>
        <a:bodyPr/>
        <a:lstStyle/>
        <a:p>
          <a:endParaRPr lang="en-US"/>
        </a:p>
      </dgm:t>
    </dgm:pt>
    <dgm:pt modelId="{0C49E0A3-B7DB-4CC4-B5F0-99ADD94AD0F9}" type="sibTrans" cxnId="{7897E35A-EF5A-4FC3-A297-832D04A14DCA}">
      <dgm:prSet/>
      <dgm:spPr/>
      <dgm:t>
        <a:bodyPr/>
        <a:lstStyle/>
        <a:p>
          <a:endParaRPr lang="en-US"/>
        </a:p>
      </dgm:t>
    </dgm:pt>
    <dgm:pt modelId="{01C452B0-0631-47D7-8328-CAD4B7329371}">
      <dgm:prSet phldrT="[Text]"/>
      <dgm:spPr/>
      <dgm:t>
        <a:bodyPr/>
        <a:lstStyle/>
        <a:p>
          <a:r>
            <a:rPr lang="en-US" dirty="0"/>
            <a:t>Registered Dealer</a:t>
          </a:r>
        </a:p>
      </dgm:t>
    </dgm:pt>
    <dgm:pt modelId="{0AE54A68-1C1C-47A4-B9A4-EE69B8505D91}" type="parTrans" cxnId="{7E798944-DA24-4F6B-98CD-3BFDE92D8D56}">
      <dgm:prSet/>
      <dgm:spPr/>
      <dgm:t>
        <a:bodyPr/>
        <a:lstStyle/>
        <a:p>
          <a:endParaRPr lang="en-US"/>
        </a:p>
      </dgm:t>
    </dgm:pt>
    <dgm:pt modelId="{5D6E6918-CCB5-4DFE-86DC-5F31C22B7FC4}" type="sibTrans" cxnId="{7E798944-DA24-4F6B-98CD-3BFDE92D8D56}">
      <dgm:prSet/>
      <dgm:spPr/>
      <dgm:t>
        <a:bodyPr/>
        <a:lstStyle/>
        <a:p>
          <a:endParaRPr lang="en-US"/>
        </a:p>
      </dgm:t>
    </dgm:pt>
    <dgm:pt modelId="{8103BAAF-A0C7-443F-83ED-F91BA3DB5382}">
      <dgm:prSet phldrT="[Text]"/>
      <dgm:spPr/>
      <dgm:t>
        <a:bodyPr/>
        <a:lstStyle/>
        <a:p>
          <a:r>
            <a:rPr lang="en-US" dirty="0"/>
            <a:t>Citizen / Unregistered Dealer </a:t>
          </a:r>
        </a:p>
      </dgm:t>
    </dgm:pt>
    <dgm:pt modelId="{CE28BCAD-A09F-4767-9FC7-7FDB48F02561}" type="parTrans" cxnId="{951B853B-D1B8-4A69-866E-86FD21B0EAFE}">
      <dgm:prSet/>
      <dgm:spPr/>
      <dgm:t>
        <a:bodyPr/>
        <a:lstStyle/>
        <a:p>
          <a:endParaRPr lang="en-US"/>
        </a:p>
      </dgm:t>
    </dgm:pt>
    <dgm:pt modelId="{5132CD8B-8C41-4218-ACF7-630D7903B551}" type="sibTrans" cxnId="{951B853B-D1B8-4A69-866E-86FD21B0EAFE}">
      <dgm:prSet/>
      <dgm:spPr/>
      <dgm:t>
        <a:bodyPr/>
        <a:lstStyle/>
        <a:p>
          <a:endParaRPr lang="en-US"/>
        </a:p>
      </dgm:t>
    </dgm:pt>
    <dgm:pt modelId="{00AEC541-C5FC-49E3-86C8-8B3414FFFF3C}">
      <dgm:prSet phldrT="[Text]"/>
      <dgm:spPr/>
      <dgm:t>
        <a:bodyPr/>
        <a:lstStyle/>
        <a:p>
          <a:r>
            <a:rPr lang="en-US" dirty="0"/>
            <a:t>Transporter</a:t>
          </a:r>
        </a:p>
      </dgm:t>
    </dgm:pt>
    <dgm:pt modelId="{F81C9840-2343-43AB-B463-2BE3208F0F4B}" type="parTrans" cxnId="{1513C4CE-3BD3-46DA-B350-489AC1986B39}">
      <dgm:prSet/>
      <dgm:spPr/>
      <dgm:t>
        <a:bodyPr/>
        <a:lstStyle/>
        <a:p>
          <a:endParaRPr lang="en-US"/>
        </a:p>
      </dgm:t>
    </dgm:pt>
    <dgm:pt modelId="{0495C9E8-418A-4AC3-BCB9-CAF6E5ED7027}" type="sibTrans" cxnId="{1513C4CE-3BD3-46DA-B350-489AC1986B39}">
      <dgm:prSet/>
      <dgm:spPr/>
      <dgm:t>
        <a:bodyPr/>
        <a:lstStyle/>
        <a:p>
          <a:endParaRPr lang="en-US"/>
        </a:p>
      </dgm:t>
    </dgm:pt>
    <dgm:pt modelId="{8FA3CD43-794A-49C2-B5C1-CA6FEBEE32D3}">
      <dgm:prSet phldrT="[Text]"/>
      <dgm:spPr/>
      <dgm:t>
        <a:bodyPr/>
        <a:lstStyle/>
        <a:p>
          <a:r>
            <a:rPr lang="en-US" dirty="0"/>
            <a:t>Registered under GST</a:t>
          </a:r>
        </a:p>
      </dgm:t>
    </dgm:pt>
    <dgm:pt modelId="{14865D49-28CE-4D62-8BDD-7842369B5288}" type="parTrans" cxnId="{05224439-BAAA-42C1-9205-BFD16D7B717A}">
      <dgm:prSet/>
      <dgm:spPr/>
      <dgm:t>
        <a:bodyPr/>
        <a:lstStyle/>
        <a:p>
          <a:endParaRPr lang="en-US"/>
        </a:p>
      </dgm:t>
    </dgm:pt>
    <dgm:pt modelId="{8A701278-2990-481B-9D10-0C2B5A942DFE}" type="sibTrans" cxnId="{05224439-BAAA-42C1-9205-BFD16D7B717A}">
      <dgm:prSet/>
      <dgm:spPr/>
      <dgm:t>
        <a:bodyPr/>
        <a:lstStyle/>
        <a:p>
          <a:endParaRPr lang="en-US"/>
        </a:p>
      </dgm:t>
    </dgm:pt>
    <dgm:pt modelId="{DA6DFC55-20C8-4069-A881-FDFE9AF5B835}">
      <dgm:prSet phldrT="[Text]"/>
      <dgm:spPr/>
      <dgm:t>
        <a:bodyPr/>
        <a:lstStyle/>
        <a:p>
          <a:r>
            <a:rPr lang="en-US" dirty="0"/>
            <a:t>Unregistered</a:t>
          </a:r>
        </a:p>
      </dgm:t>
    </dgm:pt>
    <dgm:pt modelId="{43D4043E-8589-4666-9BE4-9DF91E83B186}" type="parTrans" cxnId="{2105ECAC-8CF5-4FAA-849D-05E4AB4D8BC7}">
      <dgm:prSet/>
      <dgm:spPr/>
      <dgm:t>
        <a:bodyPr/>
        <a:lstStyle/>
        <a:p>
          <a:endParaRPr lang="en-US"/>
        </a:p>
      </dgm:t>
    </dgm:pt>
    <dgm:pt modelId="{7392C7D3-1DD1-4EB3-9480-A0F961D470B8}" type="sibTrans" cxnId="{2105ECAC-8CF5-4FAA-849D-05E4AB4D8BC7}">
      <dgm:prSet/>
      <dgm:spPr/>
      <dgm:t>
        <a:bodyPr/>
        <a:lstStyle/>
        <a:p>
          <a:endParaRPr lang="en-US"/>
        </a:p>
      </dgm:t>
    </dgm:pt>
    <dgm:pt modelId="{70C11D82-E499-4E4B-8AF6-893C026E3951}" type="pres">
      <dgm:prSet presAssocID="{40F9B06A-C80E-49BA-880E-2573B6BE78A1}" presName="hierChild1" presStyleCnt="0">
        <dgm:presLayoutVars>
          <dgm:chPref val="1"/>
          <dgm:dir/>
          <dgm:animOne val="branch"/>
          <dgm:animLvl val="lvl"/>
          <dgm:resizeHandles/>
        </dgm:presLayoutVars>
      </dgm:prSet>
      <dgm:spPr/>
    </dgm:pt>
    <dgm:pt modelId="{DF702CC4-7801-4FFE-9D40-04AD50AAED19}" type="pres">
      <dgm:prSet presAssocID="{25382330-E590-4584-9E3E-FD6EB4EE2BA0}" presName="hierRoot1" presStyleCnt="0"/>
      <dgm:spPr/>
    </dgm:pt>
    <dgm:pt modelId="{8A041001-C66D-408D-8049-DCB8E3C10FFF}" type="pres">
      <dgm:prSet presAssocID="{25382330-E590-4584-9E3E-FD6EB4EE2BA0}" presName="composite" presStyleCnt="0"/>
      <dgm:spPr/>
    </dgm:pt>
    <dgm:pt modelId="{082ACB7B-87EA-464F-AC55-6E194C70D622}" type="pres">
      <dgm:prSet presAssocID="{25382330-E590-4584-9E3E-FD6EB4EE2BA0}" presName="background" presStyleLbl="node0" presStyleIdx="0" presStyleCnt="1"/>
      <dgm:spPr/>
    </dgm:pt>
    <dgm:pt modelId="{55CBF73C-920B-49D5-A914-FCF87413E206}" type="pres">
      <dgm:prSet presAssocID="{25382330-E590-4584-9E3E-FD6EB4EE2BA0}" presName="text" presStyleLbl="fgAcc0" presStyleIdx="0" presStyleCnt="1">
        <dgm:presLayoutVars>
          <dgm:chPref val="3"/>
        </dgm:presLayoutVars>
      </dgm:prSet>
      <dgm:spPr/>
    </dgm:pt>
    <dgm:pt modelId="{E2502424-41C7-4409-9DD3-A881A92FE913}" type="pres">
      <dgm:prSet presAssocID="{25382330-E590-4584-9E3E-FD6EB4EE2BA0}" presName="hierChild2" presStyleCnt="0"/>
      <dgm:spPr/>
    </dgm:pt>
    <dgm:pt modelId="{96859E3A-268C-401D-B730-0FF4ADA74834}" type="pres">
      <dgm:prSet presAssocID="{0AE54A68-1C1C-47A4-B9A4-EE69B8505D91}" presName="Name10" presStyleLbl="parChTrans1D2" presStyleIdx="0" presStyleCnt="3"/>
      <dgm:spPr/>
    </dgm:pt>
    <dgm:pt modelId="{7F285728-3A4C-4EBC-A196-CD626ECD447F}" type="pres">
      <dgm:prSet presAssocID="{01C452B0-0631-47D7-8328-CAD4B7329371}" presName="hierRoot2" presStyleCnt="0"/>
      <dgm:spPr/>
    </dgm:pt>
    <dgm:pt modelId="{403A34C0-EF85-420C-9AE6-0F5A16EB28A1}" type="pres">
      <dgm:prSet presAssocID="{01C452B0-0631-47D7-8328-CAD4B7329371}" presName="composite2" presStyleCnt="0"/>
      <dgm:spPr/>
    </dgm:pt>
    <dgm:pt modelId="{115FF072-1490-4F6F-8CAE-B83230A90E41}" type="pres">
      <dgm:prSet presAssocID="{01C452B0-0631-47D7-8328-CAD4B7329371}" presName="background2" presStyleLbl="node2" presStyleIdx="0" presStyleCnt="3"/>
      <dgm:spPr/>
    </dgm:pt>
    <dgm:pt modelId="{95EBB3E6-93A1-4407-823B-FCDC99100B91}" type="pres">
      <dgm:prSet presAssocID="{01C452B0-0631-47D7-8328-CAD4B7329371}" presName="text2" presStyleLbl="fgAcc2" presStyleIdx="0" presStyleCnt="3">
        <dgm:presLayoutVars>
          <dgm:chPref val="3"/>
        </dgm:presLayoutVars>
      </dgm:prSet>
      <dgm:spPr/>
    </dgm:pt>
    <dgm:pt modelId="{563EDA33-C1F2-4485-8FE8-6B787CF5936F}" type="pres">
      <dgm:prSet presAssocID="{01C452B0-0631-47D7-8328-CAD4B7329371}" presName="hierChild3" presStyleCnt="0"/>
      <dgm:spPr/>
    </dgm:pt>
    <dgm:pt modelId="{0AA9E152-C6F1-4E13-98CA-835BC4506FFF}" type="pres">
      <dgm:prSet presAssocID="{CE28BCAD-A09F-4767-9FC7-7FDB48F02561}" presName="Name10" presStyleLbl="parChTrans1D2" presStyleIdx="1" presStyleCnt="3"/>
      <dgm:spPr/>
    </dgm:pt>
    <dgm:pt modelId="{BFEF9E4A-F379-4801-A88F-817EE6A5974F}" type="pres">
      <dgm:prSet presAssocID="{8103BAAF-A0C7-443F-83ED-F91BA3DB5382}" presName="hierRoot2" presStyleCnt="0"/>
      <dgm:spPr/>
    </dgm:pt>
    <dgm:pt modelId="{643BE1F7-2F78-4F26-ACE8-7D4C71D07501}" type="pres">
      <dgm:prSet presAssocID="{8103BAAF-A0C7-443F-83ED-F91BA3DB5382}" presName="composite2" presStyleCnt="0"/>
      <dgm:spPr/>
    </dgm:pt>
    <dgm:pt modelId="{7D156D5E-7D81-464E-AC65-980B0B736516}" type="pres">
      <dgm:prSet presAssocID="{8103BAAF-A0C7-443F-83ED-F91BA3DB5382}" presName="background2" presStyleLbl="node2" presStyleIdx="1" presStyleCnt="3"/>
      <dgm:spPr/>
    </dgm:pt>
    <dgm:pt modelId="{64FB808E-71C1-42BF-B3D4-905CADBEB58D}" type="pres">
      <dgm:prSet presAssocID="{8103BAAF-A0C7-443F-83ED-F91BA3DB5382}" presName="text2" presStyleLbl="fgAcc2" presStyleIdx="1" presStyleCnt="3">
        <dgm:presLayoutVars>
          <dgm:chPref val="3"/>
        </dgm:presLayoutVars>
      </dgm:prSet>
      <dgm:spPr/>
    </dgm:pt>
    <dgm:pt modelId="{4EDA3849-37BA-4BC5-9B8C-E33720395C23}" type="pres">
      <dgm:prSet presAssocID="{8103BAAF-A0C7-443F-83ED-F91BA3DB5382}" presName="hierChild3" presStyleCnt="0"/>
      <dgm:spPr/>
    </dgm:pt>
    <dgm:pt modelId="{0F210EFD-E785-409B-B494-1340494CED5F}" type="pres">
      <dgm:prSet presAssocID="{F81C9840-2343-43AB-B463-2BE3208F0F4B}" presName="Name10" presStyleLbl="parChTrans1D2" presStyleIdx="2" presStyleCnt="3"/>
      <dgm:spPr/>
    </dgm:pt>
    <dgm:pt modelId="{FF4FB0EE-E60E-4A69-BD18-1DAF63A91F96}" type="pres">
      <dgm:prSet presAssocID="{00AEC541-C5FC-49E3-86C8-8B3414FFFF3C}" presName="hierRoot2" presStyleCnt="0"/>
      <dgm:spPr/>
    </dgm:pt>
    <dgm:pt modelId="{32E78043-26F2-42E8-B654-2FDEF880A70C}" type="pres">
      <dgm:prSet presAssocID="{00AEC541-C5FC-49E3-86C8-8B3414FFFF3C}" presName="composite2" presStyleCnt="0"/>
      <dgm:spPr/>
    </dgm:pt>
    <dgm:pt modelId="{C68EBAEC-8440-4E60-8EBA-EF60F36FDF20}" type="pres">
      <dgm:prSet presAssocID="{00AEC541-C5FC-49E3-86C8-8B3414FFFF3C}" presName="background2" presStyleLbl="node2" presStyleIdx="2" presStyleCnt="3"/>
      <dgm:spPr/>
    </dgm:pt>
    <dgm:pt modelId="{D62C917D-E7FE-4166-9EE6-741ECE450DE0}" type="pres">
      <dgm:prSet presAssocID="{00AEC541-C5FC-49E3-86C8-8B3414FFFF3C}" presName="text2" presStyleLbl="fgAcc2" presStyleIdx="2" presStyleCnt="3">
        <dgm:presLayoutVars>
          <dgm:chPref val="3"/>
        </dgm:presLayoutVars>
      </dgm:prSet>
      <dgm:spPr/>
    </dgm:pt>
    <dgm:pt modelId="{11E4F34D-25C4-484E-8969-03101359EC8A}" type="pres">
      <dgm:prSet presAssocID="{00AEC541-C5FC-49E3-86C8-8B3414FFFF3C}" presName="hierChild3" presStyleCnt="0"/>
      <dgm:spPr/>
    </dgm:pt>
    <dgm:pt modelId="{4C03CA4D-7C92-4A37-8A96-32A2BBCB4979}" type="pres">
      <dgm:prSet presAssocID="{14865D49-28CE-4D62-8BDD-7842369B5288}" presName="Name17" presStyleLbl="parChTrans1D3" presStyleIdx="0" presStyleCnt="2"/>
      <dgm:spPr/>
    </dgm:pt>
    <dgm:pt modelId="{0A352BE1-412B-45F8-9481-4B275473D5B6}" type="pres">
      <dgm:prSet presAssocID="{8FA3CD43-794A-49C2-B5C1-CA6FEBEE32D3}" presName="hierRoot3" presStyleCnt="0"/>
      <dgm:spPr/>
    </dgm:pt>
    <dgm:pt modelId="{C888A949-81B8-446B-8B28-37B457FD9200}" type="pres">
      <dgm:prSet presAssocID="{8FA3CD43-794A-49C2-B5C1-CA6FEBEE32D3}" presName="composite3" presStyleCnt="0"/>
      <dgm:spPr/>
    </dgm:pt>
    <dgm:pt modelId="{E97652D8-C7A4-46A1-92C3-93875A9FD198}" type="pres">
      <dgm:prSet presAssocID="{8FA3CD43-794A-49C2-B5C1-CA6FEBEE32D3}" presName="background3" presStyleLbl="node3" presStyleIdx="0" presStyleCnt="2"/>
      <dgm:spPr/>
    </dgm:pt>
    <dgm:pt modelId="{C758BA50-75B8-4A72-9D58-EE838E044913}" type="pres">
      <dgm:prSet presAssocID="{8FA3CD43-794A-49C2-B5C1-CA6FEBEE32D3}" presName="text3" presStyleLbl="fgAcc3" presStyleIdx="0" presStyleCnt="2">
        <dgm:presLayoutVars>
          <dgm:chPref val="3"/>
        </dgm:presLayoutVars>
      </dgm:prSet>
      <dgm:spPr/>
    </dgm:pt>
    <dgm:pt modelId="{77F4DB98-E3A0-4012-9BB7-C458D98DE105}" type="pres">
      <dgm:prSet presAssocID="{8FA3CD43-794A-49C2-B5C1-CA6FEBEE32D3}" presName="hierChild4" presStyleCnt="0"/>
      <dgm:spPr/>
    </dgm:pt>
    <dgm:pt modelId="{9A349F4F-84DC-4600-9DAB-6915BBFC2455}" type="pres">
      <dgm:prSet presAssocID="{43D4043E-8589-4666-9BE4-9DF91E83B186}" presName="Name17" presStyleLbl="parChTrans1D3" presStyleIdx="1" presStyleCnt="2"/>
      <dgm:spPr/>
    </dgm:pt>
    <dgm:pt modelId="{950CDF52-BCF9-4013-AEFE-65AA01297571}" type="pres">
      <dgm:prSet presAssocID="{DA6DFC55-20C8-4069-A881-FDFE9AF5B835}" presName="hierRoot3" presStyleCnt="0"/>
      <dgm:spPr/>
    </dgm:pt>
    <dgm:pt modelId="{B8BB6255-61B5-41B9-8B23-B6D2D0035FAC}" type="pres">
      <dgm:prSet presAssocID="{DA6DFC55-20C8-4069-A881-FDFE9AF5B835}" presName="composite3" presStyleCnt="0"/>
      <dgm:spPr/>
    </dgm:pt>
    <dgm:pt modelId="{D0406D8B-38DF-43CB-BBF1-73FC0CCB827C}" type="pres">
      <dgm:prSet presAssocID="{DA6DFC55-20C8-4069-A881-FDFE9AF5B835}" presName="background3" presStyleLbl="node3" presStyleIdx="1" presStyleCnt="2"/>
      <dgm:spPr/>
    </dgm:pt>
    <dgm:pt modelId="{5865F9EB-3E6E-4924-B292-9370005C51B6}" type="pres">
      <dgm:prSet presAssocID="{DA6DFC55-20C8-4069-A881-FDFE9AF5B835}" presName="text3" presStyleLbl="fgAcc3" presStyleIdx="1" presStyleCnt="2">
        <dgm:presLayoutVars>
          <dgm:chPref val="3"/>
        </dgm:presLayoutVars>
      </dgm:prSet>
      <dgm:spPr/>
    </dgm:pt>
    <dgm:pt modelId="{C1A5F299-C866-4FA7-BA72-272CA613142C}" type="pres">
      <dgm:prSet presAssocID="{DA6DFC55-20C8-4069-A881-FDFE9AF5B835}" presName="hierChild4" presStyleCnt="0"/>
      <dgm:spPr/>
    </dgm:pt>
  </dgm:ptLst>
  <dgm:cxnLst>
    <dgm:cxn modelId="{96FE1E14-6F3E-4B68-BD5B-ECB32594D7B4}" type="presOf" srcId="{43D4043E-8589-4666-9BE4-9DF91E83B186}" destId="{9A349F4F-84DC-4600-9DAB-6915BBFC2455}" srcOrd="0" destOrd="0" presId="urn:microsoft.com/office/officeart/2005/8/layout/hierarchy1"/>
    <dgm:cxn modelId="{20B46914-23AF-4CE1-8627-47AAF8310150}" type="presOf" srcId="{25382330-E590-4584-9E3E-FD6EB4EE2BA0}" destId="{55CBF73C-920B-49D5-A914-FCF87413E206}" srcOrd="0" destOrd="0" presId="urn:microsoft.com/office/officeart/2005/8/layout/hierarchy1"/>
    <dgm:cxn modelId="{646AD026-5022-404D-A14B-F6F088C84A33}" type="presOf" srcId="{40F9B06A-C80E-49BA-880E-2573B6BE78A1}" destId="{70C11D82-E499-4E4B-8AF6-893C026E3951}" srcOrd="0" destOrd="0" presId="urn:microsoft.com/office/officeart/2005/8/layout/hierarchy1"/>
    <dgm:cxn modelId="{05224439-BAAA-42C1-9205-BFD16D7B717A}" srcId="{00AEC541-C5FC-49E3-86C8-8B3414FFFF3C}" destId="{8FA3CD43-794A-49C2-B5C1-CA6FEBEE32D3}" srcOrd="0" destOrd="0" parTransId="{14865D49-28CE-4D62-8BDD-7842369B5288}" sibTransId="{8A701278-2990-481B-9D10-0C2B5A942DFE}"/>
    <dgm:cxn modelId="{951B853B-D1B8-4A69-866E-86FD21B0EAFE}" srcId="{25382330-E590-4584-9E3E-FD6EB4EE2BA0}" destId="{8103BAAF-A0C7-443F-83ED-F91BA3DB5382}" srcOrd="1" destOrd="0" parTransId="{CE28BCAD-A09F-4767-9FC7-7FDB48F02561}" sibTransId="{5132CD8B-8C41-4218-ACF7-630D7903B551}"/>
    <dgm:cxn modelId="{7E798944-DA24-4F6B-98CD-3BFDE92D8D56}" srcId="{25382330-E590-4584-9E3E-FD6EB4EE2BA0}" destId="{01C452B0-0631-47D7-8328-CAD4B7329371}" srcOrd="0" destOrd="0" parTransId="{0AE54A68-1C1C-47A4-B9A4-EE69B8505D91}" sibTransId="{5D6E6918-CCB5-4DFE-86DC-5F31C22B7FC4}"/>
    <dgm:cxn modelId="{54114047-F882-4CC0-8EA2-4AE130B3C10F}" type="presOf" srcId="{CE28BCAD-A09F-4767-9FC7-7FDB48F02561}" destId="{0AA9E152-C6F1-4E13-98CA-835BC4506FFF}" srcOrd="0" destOrd="0" presId="urn:microsoft.com/office/officeart/2005/8/layout/hierarchy1"/>
    <dgm:cxn modelId="{F060EF4D-A9D7-45FC-A223-053853645BDD}" type="presOf" srcId="{DA6DFC55-20C8-4069-A881-FDFE9AF5B835}" destId="{5865F9EB-3E6E-4924-B292-9370005C51B6}" srcOrd="0" destOrd="0" presId="urn:microsoft.com/office/officeart/2005/8/layout/hierarchy1"/>
    <dgm:cxn modelId="{5168446E-5845-41E7-AB14-FFD65472ECC8}" type="presOf" srcId="{8103BAAF-A0C7-443F-83ED-F91BA3DB5382}" destId="{64FB808E-71C1-42BF-B3D4-905CADBEB58D}" srcOrd="0" destOrd="0" presId="urn:microsoft.com/office/officeart/2005/8/layout/hierarchy1"/>
    <dgm:cxn modelId="{7897E35A-EF5A-4FC3-A297-832D04A14DCA}" srcId="{40F9B06A-C80E-49BA-880E-2573B6BE78A1}" destId="{25382330-E590-4584-9E3E-FD6EB4EE2BA0}" srcOrd="0" destOrd="0" parTransId="{C6671CC7-BA7F-4571-8F5B-995C61758B01}" sibTransId="{0C49E0A3-B7DB-4CC4-B5F0-99ADD94AD0F9}"/>
    <dgm:cxn modelId="{2105ECAC-8CF5-4FAA-849D-05E4AB4D8BC7}" srcId="{00AEC541-C5FC-49E3-86C8-8B3414FFFF3C}" destId="{DA6DFC55-20C8-4069-A881-FDFE9AF5B835}" srcOrd="1" destOrd="0" parTransId="{43D4043E-8589-4666-9BE4-9DF91E83B186}" sibTransId="{7392C7D3-1DD1-4EB3-9480-A0F961D470B8}"/>
    <dgm:cxn modelId="{7E86C3B2-7A34-4D68-83F4-09B3F3AD1B16}" type="presOf" srcId="{00AEC541-C5FC-49E3-86C8-8B3414FFFF3C}" destId="{D62C917D-E7FE-4166-9EE6-741ECE450DE0}" srcOrd="0" destOrd="0" presId="urn:microsoft.com/office/officeart/2005/8/layout/hierarchy1"/>
    <dgm:cxn modelId="{BB9D35B8-49E9-4FF2-80B6-FE6E274740C6}" type="presOf" srcId="{14865D49-28CE-4D62-8BDD-7842369B5288}" destId="{4C03CA4D-7C92-4A37-8A96-32A2BBCB4979}" srcOrd="0" destOrd="0" presId="urn:microsoft.com/office/officeart/2005/8/layout/hierarchy1"/>
    <dgm:cxn modelId="{649AA5B8-6EF1-41B3-8A95-DB3D9B3C2508}" type="presOf" srcId="{01C452B0-0631-47D7-8328-CAD4B7329371}" destId="{95EBB3E6-93A1-4407-823B-FCDC99100B91}" srcOrd="0" destOrd="0" presId="urn:microsoft.com/office/officeart/2005/8/layout/hierarchy1"/>
    <dgm:cxn modelId="{B25185C8-B21E-440D-9FEC-0DE8895ABB9D}" type="presOf" srcId="{8FA3CD43-794A-49C2-B5C1-CA6FEBEE32D3}" destId="{C758BA50-75B8-4A72-9D58-EE838E044913}" srcOrd="0" destOrd="0" presId="urn:microsoft.com/office/officeart/2005/8/layout/hierarchy1"/>
    <dgm:cxn modelId="{1513C4CE-3BD3-46DA-B350-489AC1986B39}" srcId="{25382330-E590-4584-9E3E-FD6EB4EE2BA0}" destId="{00AEC541-C5FC-49E3-86C8-8B3414FFFF3C}" srcOrd="2" destOrd="0" parTransId="{F81C9840-2343-43AB-B463-2BE3208F0F4B}" sibTransId="{0495C9E8-418A-4AC3-BCB9-CAF6E5ED7027}"/>
    <dgm:cxn modelId="{0FE85EE9-C23A-483F-A536-C628AAFE4A68}" type="presOf" srcId="{0AE54A68-1C1C-47A4-B9A4-EE69B8505D91}" destId="{96859E3A-268C-401D-B730-0FF4ADA74834}" srcOrd="0" destOrd="0" presId="urn:microsoft.com/office/officeart/2005/8/layout/hierarchy1"/>
    <dgm:cxn modelId="{E3ACDFF6-0964-4E2A-A4F1-A44F61242DFB}" type="presOf" srcId="{F81C9840-2343-43AB-B463-2BE3208F0F4B}" destId="{0F210EFD-E785-409B-B494-1340494CED5F}" srcOrd="0" destOrd="0" presId="urn:microsoft.com/office/officeart/2005/8/layout/hierarchy1"/>
    <dgm:cxn modelId="{2F4B3DE1-1B04-4D01-89E3-4C0FA06F5BB4}" type="presParOf" srcId="{70C11D82-E499-4E4B-8AF6-893C026E3951}" destId="{DF702CC4-7801-4FFE-9D40-04AD50AAED19}" srcOrd="0" destOrd="0" presId="urn:microsoft.com/office/officeart/2005/8/layout/hierarchy1"/>
    <dgm:cxn modelId="{869904D0-540D-4BD9-AB06-2D315314E740}" type="presParOf" srcId="{DF702CC4-7801-4FFE-9D40-04AD50AAED19}" destId="{8A041001-C66D-408D-8049-DCB8E3C10FFF}" srcOrd="0" destOrd="0" presId="urn:microsoft.com/office/officeart/2005/8/layout/hierarchy1"/>
    <dgm:cxn modelId="{1F7758FE-30EB-49CE-A066-EE4E3E71608C}" type="presParOf" srcId="{8A041001-C66D-408D-8049-DCB8E3C10FFF}" destId="{082ACB7B-87EA-464F-AC55-6E194C70D622}" srcOrd="0" destOrd="0" presId="urn:microsoft.com/office/officeart/2005/8/layout/hierarchy1"/>
    <dgm:cxn modelId="{D990BE14-6AC3-4918-B79F-2387C6674268}" type="presParOf" srcId="{8A041001-C66D-408D-8049-DCB8E3C10FFF}" destId="{55CBF73C-920B-49D5-A914-FCF87413E206}" srcOrd="1" destOrd="0" presId="urn:microsoft.com/office/officeart/2005/8/layout/hierarchy1"/>
    <dgm:cxn modelId="{2F48309C-2C15-4AA2-BF0D-54E04F658A06}" type="presParOf" srcId="{DF702CC4-7801-4FFE-9D40-04AD50AAED19}" destId="{E2502424-41C7-4409-9DD3-A881A92FE913}" srcOrd="1" destOrd="0" presId="urn:microsoft.com/office/officeart/2005/8/layout/hierarchy1"/>
    <dgm:cxn modelId="{B4B9972A-558F-4686-8CFD-3C3ABAAC00AA}" type="presParOf" srcId="{E2502424-41C7-4409-9DD3-A881A92FE913}" destId="{96859E3A-268C-401D-B730-0FF4ADA74834}" srcOrd="0" destOrd="0" presId="urn:microsoft.com/office/officeart/2005/8/layout/hierarchy1"/>
    <dgm:cxn modelId="{92D79530-35E2-4070-8BC5-62810460A87A}" type="presParOf" srcId="{E2502424-41C7-4409-9DD3-A881A92FE913}" destId="{7F285728-3A4C-4EBC-A196-CD626ECD447F}" srcOrd="1" destOrd="0" presId="urn:microsoft.com/office/officeart/2005/8/layout/hierarchy1"/>
    <dgm:cxn modelId="{D3AB0509-B47E-45E9-9010-66393612635D}" type="presParOf" srcId="{7F285728-3A4C-4EBC-A196-CD626ECD447F}" destId="{403A34C0-EF85-420C-9AE6-0F5A16EB28A1}" srcOrd="0" destOrd="0" presId="urn:microsoft.com/office/officeart/2005/8/layout/hierarchy1"/>
    <dgm:cxn modelId="{25E9A2EC-CE2E-4D77-A156-7E5C82F01D48}" type="presParOf" srcId="{403A34C0-EF85-420C-9AE6-0F5A16EB28A1}" destId="{115FF072-1490-4F6F-8CAE-B83230A90E41}" srcOrd="0" destOrd="0" presId="urn:microsoft.com/office/officeart/2005/8/layout/hierarchy1"/>
    <dgm:cxn modelId="{97D53181-7802-454A-B911-293CC6C7836B}" type="presParOf" srcId="{403A34C0-EF85-420C-9AE6-0F5A16EB28A1}" destId="{95EBB3E6-93A1-4407-823B-FCDC99100B91}" srcOrd="1" destOrd="0" presId="urn:microsoft.com/office/officeart/2005/8/layout/hierarchy1"/>
    <dgm:cxn modelId="{41798533-31C4-4F1E-9244-8928CD01D2FA}" type="presParOf" srcId="{7F285728-3A4C-4EBC-A196-CD626ECD447F}" destId="{563EDA33-C1F2-4485-8FE8-6B787CF5936F}" srcOrd="1" destOrd="0" presId="urn:microsoft.com/office/officeart/2005/8/layout/hierarchy1"/>
    <dgm:cxn modelId="{061A3F43-BCBF-4C68-9A51-A98E503CBB4D}" type="presParOf" srcId="{E2502424-41C7-4409-9DD3-A881A92FE913}" destId="{0AA9E152-C6F1-4E13-98CA-835BC4506FFF}" srcOrd="2" destOrd="0" presId="urn:microsoft.com/office/officeart/2005/8/layout/hierarchy1"/>
    <dgm:cxn modelId="{71AEB08B-ECC5-47AC-8BA5-300D24734A17}" type="presParOf" srcId="{E2502424-41C7-4409-9DD3-A881A92FE913}" destId="{BFEF9E4A-F379-4801-A88F-817EE6A5974F}" srcOrd="3" destOrd="0" presId="urn:microsoft.com/office/officeart/2005/8/layout/hierarchy1"/>
    <dgm:cxn modelId="{F943B48F-E792-410E-AD2B-6DCAA5523DB0}" type="presParOf" srcId="{BFEF9E4A-F379-4801-A88F-817EE6A5974F}" destId="{643BE1F7-2F78-4F26-ACE8-7D4C71D07501}" srcOrd="0" destOrd="0" presId="urn:microsoft.com/office/officeart/2005/8/layout/hierarchy1"/>
    <dgm:cxn modelId="{B03EB615-F636-4427-BE54-DE24D812F5ED}" type="presParOf" srcId="{643BE1F7-2F78-4F26-ACE8-7D4C71D07501}" destId="{7D156D5E-7D81-464E-AC65-980B0B736516}" srcOrd="0" destOrd="0" presId="urn:microsoft.com/office/officeart/2005/8/layout/hierarchy1"/>
    <dgm:cxn modelId="{FBF38B2A-C6BB-4B7C-96E9-3387D313730F}" type="presParOf" srcId="{643BE1F7-2F78-4F26-ACE8-7D4C71D07501}" destId="{64FB808E-71C1-42BF-B3D4-905CADBEB58D}" srcOrd="1" destOrd="0" presId="urn:microsoft.com/office/officeart/2005/8/layout/hierarchy1"/>
    <dgm:cxn modelId="{AF3E4D7E-E8B7-4AAC-AF46-4CAB3B8B203F}" type="presParOf" srcId="{BFEF9E4A-F379-4801-A88F-817EE6A5974F}" destId="{4EDA3849-37BA-4BC5-9B8C-E33720395C23}" srcOrd="1" destOrd="0" presId="urn:microsoft.com/office/officeart/2005/8/layout/hierarchy1"/>
    <dgm:cxn modelId="{1CCC9980-D75A-4BA6-9504-A8CA083B339B}" type="presParOf" srcId="{E2502424-41C7-4409-9DD3-A881A92FE913}" destId="{0F210EFD-E785-409B-B494-1340494CED5F}" srcOrd="4" destOrd="0" presId="urn:microsoft.com/office/officeart/2005/8/layout/hierarchy1"/>
    <dgm:cxn modelId="{50F4566F-D628-4103-AC74-7E04668C9279}" type="presParOf" srcId="{E2502424-41C7-4409-9DD3-A881A92FE913}" destId="{FF4FB0EE-E60E-4A69-BD18-1DAF63A91F96}" srcOrd="5" destOrd="0" presId="urn:microsoft.com/office/officeart/2005/8/layout/hierarchy1"/>
    <dgm:cxn modelId="{B674E1B5-1644-4BD0-A027-6B01266F0978}" type="presParOf" srcId="{FF4FB0EE-E60E-4A69-BD18-1DAF63A91F96}" destId="{32E78043-26F2-42E8-B654-2FDEF880A70C}" srcOrd="0" destOrd="0" presId="urn:microsoft.com/office/officeart/2005/8/layout/hierarchy1"/>
    <dgm:cxn modelId="{97707ECC-EB72-47BC-BACE-A8293893307D}" type="presParOf" srcId="{32E78043-26F2-42E8-B654-2FDEF880A70C}" destId="{C68EBAEC-8440-4E60-8EBA-EF60F36FDF20}" srcOrd="0" destOrd="0" presId="urn:microsoft.com/office/officeart/2005/8/layout/hierarchy1"/>
    <dgm:cxn modelId="{5D8F02B2-59B6-4B39-B9BC-DB71A1C0C586}" type="presParOf" srcId="{32E78043-26F2-42E8-B654-2FDEF880A70C}" destId="{D62C917D-E7FE-4166-9EE6-741ECE450DE0}" srcOrd="1" destOrd="0" presId="urn:microsoft.com/office/officeart/2005/8/layout/hierarchy1"/>
    <dgm:cxn modelId="{D70CABAB-C75D-4E2A-BE9E-D925FA4BB940}" type="presParOf" srcId="{FF4FB0EE-E60E-4A69-BD18-1DAF63A91F96}" destId="{11E4F34D-25C4-484E-8969-03101359EC8A}" srcOrd="1" destOrd="0" presId="urn:microsoft.com/office/officeart/2005/8/layout/hierarchy1"/>
    <dgm:cxn modelId="{A5BDFEF1-07EF-47D3-959B-1ED7BC2F834C}" type="presParOf" srcId="{11E4F34D-25C4-484E-8969-03101359EC8A}" destId="{4C03CA4D-7C92-4A37-8A96-32A2BBCB4979}" srcOrd="0" destOrd="0" presId="urn:microsoft.com/office/officeart/2005/8/layout/hierarchy1"/>
    <dgm:cxn modelId="{0348A679-DB17-4F1A-BE83-6D6E18F3EA9B}" type="presParOf" srcId="{11E4F34D-25C4-484E-8969-03101359EC8A}" destId="{0A352BE1-412B-45F8-9481-4B275473D5B6}" srcOrd="1" destOrd="0" presId="urn:microsoft.com/office/officeart/2005/8/layout/hierarchy1"/>
    <dgm:cxn modelId="{6C49CF99-4AC3-442F-AE79-F13E01B72524}" type="presParOf" srcId="{0A352BE1-412B-45F8-9481-4B275473D5B6}" destId="{C888A949-81B8-446B-8B28-37B457FD9200}" srcOrd="0" destOrd="0" presId="urn:microsoft.com/office/officeart/2005/8/layout/hierarchy1"/>
    <dgm:cxn modelId="{B86E132D-F262-473A-8895-5819987F25C8}" type="presParOf" srcId="{C888A949-81B8-446B-8B28-37B457FD9200}" destId="{E97652D8-C7A4-46A1-92C3-93875A9FD198}" srcOrd="0" destOrd="0" presId="urn:microsoft.com/office/officeart/2005/8/layout/hierarchy1"/>
    <dgm:cxn modelId="{7992B613-5079-4B89-80F3-1DA55F182609}" type="presParOf" srcId="{C888A949-81B8-446B-8B28-37B457FD9200}" destId="{C758BA50-75B8-4A72-9D58-EE838E044913}" srcOrd="1" destOrd="0" presId="urn:microsoft.com/office/officeart/2005/8/layout/hierarchy1"/>
    <dgm:cxn modelId="{0FED168E-62B9-4B35-A07D-714933DA60A8}" type="presParOf" srcId="{0A352BE1-412B-45F8-9481-4B275473D5B6}" destId="{77F4DB98-E3A0-4012-9BB7-C458D98DE105}" srcOrd="1" destOrd="0" presId="urn:microsoft.com/office/officeart/2005/8/layout/hierarchy1"/>
    <dgm:cxn modelId="{C90F85C7-AB8B-43A0-A5FD-C2F5B14FA4A4}" type="presParOf" srcId="{11E4F34D-25C4-484E-8969-03101359EC8A}" destId="{9A349F4F-84DC-4600-9DAB-6915BBFC2455}" srcOrd="2" destOrd="0" presId="urn:microsoft.com/office/officeart/2005/8/layout/hierarchy1"/>
    <dgm:cxn modelId="{B2C1D853-A282-4691-BD90-CC12183D4664}" type="presParOf" srcId="{11E4F34D-25C4-484E-8969-03101359EC8A}" destId="{950CDF52-BCF9-4013-AEFE-65AA01297571}" srcOrd="3" destOrd="0" presId="urn:microsoft.com/office/officeart/2005/8/layout/hierarchy1"/>
    <dgm:cxn modelId="{84C07D89-A09C-45B2-99D2-AA7247C5176D}" type="presParOf" srcId="{950CDF52-BCF9-4013-AEFE-65AA01297571}" destId="{B8BB6255-61B5-41B9-8B23-B6D2D0035FAC}" srcOrd="0" destOrd="0" presId="urn:microsoft.com/office/officeart/2005/8/layout/hierarchy1"/>
    <dgm:cxn modelId="{E3C9388B-38AE-49A8-A313-0E1DB1B173B4}" type="presParOf" srcId="{B8BB6255-61B5-41B9-8B23-B6D2D0035FAC}" destId="{D0406D8B-38DF-43CB-BBF1-73FC0CCB827C}" srcOrd="0" destOrd="0" presId="urn:microsoft.com/office/officeart/2005/8/layout/hierarchy1"/>
    <dgm:cxn modelId="{88779163-E649-45BB-BFC9-00FE3F3DA9FF}" type="presParOf" srcId="{B8BB6255-61B5-41B9-8B23-B6D2D0035FAC}" destId="{5865F9EB-3E6E-4924-B292-9370005C51B6}" srcOrd="1" destOrd="0" presId="urn:microsoft.com/office/officeart/2005/8/layout/hierarchy1"/>
    <dgm:cxn modelId="{A8EAF877-7344-4647-B549-78210BDE2092}" type="presParOf" srcId="{950CDF52-BCF9-4013-AEFE-65AA01297571}" destId="{C1A5F299-C866-4FA7-BA72-272CA613142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C0E5A9-8E39-4896-A563-BD0D47F9EF17}" type="doc">
      <dgm:prSet loTypeId="urn:microsoft.com/office/officeart/2005/8/layout/equation1" loCatId="relationship" qsTypeId="urn:microsoft.com/office/officeart/2005/8/quickstyle/simple1" qsCatId="simple" csTypeId="urn:microsoft.com/office/officeart/2005/8/colors/colorful5" csCatId="colorful" phldr="1"/>
      <dgm:spPr/>
      <dgm:t>
        <a:bodyPr/>
        <a:lstStyle/>
        <a:p>
          <a:endParaRPr lang="en-IN"/>
        </a:p>
      </dgm:t>
    </dgm:pt>
    <dgm:pt modelId="{6E05114C-01E0-471A-9AD8-7151B3FCE7D2}">
      <dgm:prSet phldrT="[Text]" custT="1"/>
      <dgm:spPr/>
      <dgm:t>
        <a:bodyPr/>
        <a:lstStyle/>
        <a:p>
          <a:r>
            <a:rPr lang="en-IN" sz="2400" dirty="0"/>
            <a:t>Taxable Value</a:t>
          </a:r>
        </a:p>
      </dgm:t>
    </dgm:pt>
    <dgm:pt modelId="{42A2161F-FB8C-4592-B942-493ED984CBAE}" type="parTrans" cxnId="{60A83F38-94DD-4D28-8BEC-93519F6168CD}">
      <dgm:prSet/>
      <dgm:spPr/>
      <dgm:t>
        <a:bodyPr/>
        <a:lstStyle/>
        <a:p>
          <a:endParaRPr lang="en-IN" sz="2000"/>
        </a:p>
      </dgm:t>
    </dgm:pt>
    <dgm:pt modelId="{0803CE7D-AA75-4D63-82A0-4A7156358CD6}" type="sibTrans" cxnId="{60A83F38-94DD-4D28-8BEC-93519F6168CD}">
      <dgm:prSet/>
      <dgm:spPr/>
      <dgm:t>
        <a:bodyPr/>
        <a:lstStyle/>
        <a:p>
          <a:endParaRPr lang="en-IN" sz="2000" dirty="0"/>
        </a:p>
      </dgm:t>
    </dgm:pt>
    <dgm:pt modelId="{DCD050DD-BE3D-40DC-A822-087E8F16A241}">
      <dgm:prSet phldrT="[Text]" custT="1"/>
      <dgm:spPr/>
      <dgm:t>
        <a:bodyPr/>
        <a:lstStyle/>
        <a:p>
          <a:r>
            <a:rPr lang="en-IN" sz="2400" dirty="0"/>
            <a:t>Tax Amount</a:t>
          </a:r>
        </a:p>
      </dgm:t>
    </dgm:pt>
    <dgm:pt modelId="{CDA7EBD4-D986-41A1-B6E3-3177ABEE56FF}" type="parTrans" cxnId="{7AFD9A24-14D6-491C-B594-D1BDBA6F26D6}">
      <dgm:prSet/>
      <dgm:spPr/>
      <dgm:t>
        <a:bodyPr/>
        <a:lstStyle/>
        <a:p>
          <a:endParaRPr lang="en-IN"/>
        </a:p>
      </dgm:t>
    </dgm:pt>
    <dgm:pt modelId="{4598DECC-E0AA-43B4-BF07-C24348AB77D2}" type="sibTrans" cxnId="{7AFD9A24-14D6-491C-B594-D1BDBA6F26D6}">
      <dgm:prSet/>
      <dgm:spPr/>
      <dgm:t>
        <a:bodyPr/>
        <a:lstStyle/>
        <a:p>
          <a:endParaRPr lang="en-IN" dirty="0"/>
        </a:p>
      </dgm:t>
    </dgm:pt>
    <dgm:pt modelId="{2EE65A93-566E-4AFB-B9D0-06FDBACA1C81}">
      <dgm:prSet phldrT="[Text]" custT="1"/>
      <dgm:spPr/>
      <dgm:t>
        <a:bodyPr/>
        <a:lstStyle/>
        <a:p>
          <a:r>
            <a:rPr lang="en-IN" sz="2400" dirty="0"/>
            <a:t>Consignment Value</a:t>
          </a:r>
        </a:p>
      </dgm:t>
    </dgm:pt>
    <dgm:pt modelId="{EC3CF875-FC45-4AB6-996E-F99529AFBA80}" type="parTrans" cxnId="{88630C25-4DC9-4F84-B33C-CBF479719799}">
      <dgm:prSet/>
      <dgm:spPr/>
      <dgm:t>
        <a:bodyPr/>
        <a:lstStyle/>
        <a:p>
          <a:endParaRPr lang="en-IN"/>
        </a:p>
      </dgm:t>
    </dgm:pt>
    <dgm:pt modelId="{F9155EE6-4D11-4B95-AE74-1247D5534C6D}" type="sibTrans" cxnId="{88630C25-4DC9-4F84-B33C-CBF479719799}">
      <dgm:prSet/>
      <dgm:spPr/>
      <dgm:t>
        <a:bodyPr/>
        <a:lstStyle/>
        <a:p>
          <a:endParaRPr lang="en-IN"/>
        </a:p>
      </dgm:t>
    </dgm:pt>
    <dgm:pt modelId="{ECE35014-45B4-456D-88BF-472A9AA084E5}" type="pres">
      <dgm:prSet presAssocID="{DDC0E5A9-8E39-4896-A563-BD0D47F9EF17}" presName="linearFlow" presStyleCnt="0">
        <dgm:presLayoutVars>
          <dgm:dir/>
          <dgm:resizeHandles val="exact"/>
        </dgm:presLayoutVars>
      </dgm:prSet>
      <dgm:spPr/>
    </dgm:pt>
    <dgm:pt modelId="{262334F8-BFBF-4E1F-873F-666BC290BBD4}" type="pres">
      <dgm:prSet presAssocID="{6E05114C-01E0-471A-9AD8-7151B3FCE7D2}" presName="node" presStyleLbl="node1" presStyleIdx="0" presStyleCnt="3">
        <dgm:presLayoutVars>
          <dgm:bulletEnabled val="1"/>
        </dgm:presLayoutVars>
      </dgm:prSet>
      <dgm:spPr/>
    </dgm:pt>
    <dgm:pt modelId="{F0E267A1-260F-47FD-AC81-65AE72921F7D}" type="pres">
      <dgm:prSet presAssocID="{0803CE7D-AA75-4D63-82A0-4A7156358CD6}" presName="spacerL" presStyleCnt="0"/>
      <dgm:spPr/>
    </dgm:pt>
    <dgm:pt modelId="{20291D99-B6C6-45C1-8F33-C43B0DAAD267}" type="pres">
      <dgm:prSet presAssocID="{0803CE7D-AA75-4D63-82A0-4A7156358CD6}" presName="sibTrans" presStyleLbl="sibTrans2D1" presStyleIdx="0" presStyleCnt="2"/>
      <dgm:spPr/>
    </dgm:pt>
    <dgm:pt modelId="{EE42F09C-D31A-46EC-BC84-01A305DE8CB0}" type="pres">
      <dgm:prSet presAssocID="{0803CE7D-AA75-4D63-82A0-4A7156358CD6}" presName="spacerR" presStyleCnt="0"/>
      <dgm:spPr/>
    </dgm:pt>
    <dgm:pt modelId="{DDD7EDD3-0C2B-4504-B809-6E1BBF445937}" type="pres">
      <dgm:prSet presAssocID="{DCD050DD-BE3D-40DC-A822-087E8F16A241}" presName="node" presStyleLbl="node1" presStyleIdx="1" presStyleCnt="3">
        <dgm:presLayoutVars>
          <dgm:bulletEnabled val="1"/>
        </dgm:presLayoutVars>
      </dgm:prSet>
      <dgm:spPr/>
    </dgm:pt>
    <dgm:pt modelId="{75050478-E550-4530-8766-E5DA8E699F3D}" type="pres">
      <dgm:prSet presAssocID="{4598DECC-E0AA-43B4-BF07-C24348AB77D2}" presName="spacerL" presStyleCnt="0"/>
      <dgm:spPr/>
    </dgm:pt>
    <dgm:pt modelId="{85AEE499-2153-44B7-9CEC-DADA3552CF7B}" type="pres">
      <dgm:prSet presAssocID="{4598DECC-E0AA-43B4-BF07-C24348AB77D2}" presName="sibTrans" presStyleLbl="sibTrans2D1" presStyleIdx="1" presStyleCnt="2"/>
      <dgm:spPr/>
    </dgm:pt>
    <dgm:pt modelId="{7B4CCA18-0050-4D31-ACA7-F486F6C62AAD}" type="pres">
      <dgm:prSet presAssocID="{4598DECC-E0AA-43B4-BF07-C24348AB77D2}" presName="spacerR" presStyleCnt="0"/>
      <dgm:spPr/>
    </dgm:pt>
    <dgm:pt modelId="{D3549C81-4390-499C-AA91-3A8AD7F98A27}" type="pres">
      <dgm:prSet presAssocID="{2EE65A93-566E-4AFB-B9D0-06FDBACA1C81}" presName="node" presStyleLbl="node1" presStyleIdx="2" presStyleCnt="3">
        <dgm:presLayoutVars>
          <dgm:bulletEnabled val="1"/>
        </dgm:presLayoutVars>
      </dgm:prSet>
      <dgm:spPr/>
    </dgm:pt>
  </dgm:ptLst>
  <dgm:cxnLst>
    <dgm:cxn modelId="{FACB6A1F-F031-4E33-89AC-75D9E5E737D8}" type="presOf" srcId="{DCD050DD-BE3D-40DC-A822-087E8F16A241}" destId="{DDD7EDD3-0C2B-4504-B809-6E1BBF445937}" srcOrd="0" destOrd="0" presId="urn:microsoft.com/office/officeart/2005/8/layout/equation1"/>
    <dgm:cxn modelId="{7AFD9A24-14D6-491C-B594-D1BDBA6F26D6}" srcId="{DDC0E5A9-8E39-4896-A563-BD0D47F9EF17}" destId="{DCD050DD-BE3D-40DC-A822-087E8F16A241}" srcOrd="1" destOrd="0" parTransId="{CDA7EBD4-D986-41A1-B6E3-3177ABEE56FF}" sibTransId="{4598DECC-E0AA-43B4-BF07-C24348AB77D2}"/>
    <dgm:cxn modelId="{88630C25-4DC9-4F84-B33C-CBF479719799}" srcId="{DDC0E5A9-8E39-4896-A563-BD0D47F9EF17}" destId="{2EE65A93-566E-4AFB-B9D0-06FDBACA1C81}" srcOrd="2" destOrd="0" parTransId="{EC3CF875-FC45-4AB6-996E-F99529AFBA80}" sibTransId="{F9155EE6-4D11-4B95-AE74-1247D5534C6D}"/>
    <dgm:cxn modelId="{2A2A1329-2ACF-4D0A-BE2A-4713F0D86DEF}" type="presOf" srcId="{6E05114C-01E0-471A-9AD8-7151B3FCE7D2}" destId="{262334F8-BFBF-4E1F-873F-666BC290BBD4}" srcOrd="0" destOrd="0" presId="urn:microsoft.com/office/officeart/2005/8/layout/equation1"/>
    <dgm:cxn modelId="{60A83F38-94DD-4D28-8BEC-93519F6168CD}" srcId="{DDC0E5A9-8E39-4896-A563-BD0D47F9EF17}" destId="{6E05114C-01E0-471A-9AD8-7151B3FCE7D2}" srcOrd="0" destOrd="0" parTransId="{42A2161F-FB8C-4592-B942-493ED984CBAE}" sibTransId="{0803CE7D-AA75-4D63-82A0-4A7156358CD6}"/>
    <dgm:cxn modelId="{152F9C69-1B6C-4FF4-AA06-F9E8ED23A348}" type="presOf" srcId="{0803CE7D-AA75-4D63-82A0-4A7156358CD6}" destId="{20291D99-B6C6-45C1-8F33-C43B0DAAD267}" srcOrd="0" destOrd="0" presId="urn:microsoft.com/office/officeart/2005/8/layout/equation1"/>
    <dgm:cxn modelId="{454FA372-BC1D-4AA5-9762-BFD3C3FD8B68}" type="presOf" srcId="{4598DECC-E0AA-43B4-BF07-C24348AB77D2}" destId="{85AEE499-2153-44B7-9CEC-DADA3552CF7B}" srcOrd="0" destOrd="0" presId="urn:microsoft.com/office/officeart/2005/8/layout/equation1"/>
    <dgm:cxn modelId="{6295AFA5-0D08-426D-A900-79B161C8C094}" type="presOf" srcId="{2EE65A93-566E-4AFB-B9D0-06FDBACA1C81}" destId="{D3549C81-4390-499C-AA91-3A8AD7F98A27}" srcOrd="0" destOrd="0" presId="urn:microsoft.com/office/officeart/2005/8/layout/equation1"/>
    <dgm:cxn modelId="{75388AEC-C06D-46BF-9539-05AE2A1D79A3}" type="presOf" srcId="{DDC0E5A9-8E39-4896-A563-BD0D47F9EF17}" destId="{ECE35014-45B4-456D-88BF-472A9AA084E5}" srcOrd="0" destOrd="0" presId="urn:microsoft.com/office/officeart/2005/8/layout/equation1"/>
    <dgm:cxn modelId="{9C5CD349-793A-4CDA-B0B2-1703B2EAC09E}" type="presParOf" srcId="{ECE35014-45B4-456D-88BF-472A9AA084E5}" destId="{262334F8-BFBF-4E1F-873F-666BC290BBD4}" srcOrd="0" destOrd="0" presId="urn:microsoft.com/office/officeart/2005/8/layout/equation1"/>
    <dgm:cxn modelId="{69400046-D5B7-4CC4-87BC-86452D2EB6E8}" type="presParOf" srcId="{ECE35014-45B4-456D-88BF-472A9AA084E5}" destId="{F0E267A1-260F-47FD-AC81-65AE72921F7D}" srcOrd="1" destOrd="0" presId="urn:microsoft.com/office/officeart/2005/8/layout/equation1"/>
    <dgm:cxn modelId="{6F11CB76-30D8-4D77-9C75-E4883492EC76}" type="presParOf" srcId="{ECE35014-45B4-456D-88BF-472A9AA084E5}" destId="{20291D99-B6C6-45C1-8F33-C43B0DAAD267}" srcOrd="2" destOrd="0" presId="urn:microsoft.com/office/officeart/2005/8/layout/equation1"/>
    <dgm:cxn modelId="{61F2BE4A-B93A-4B85-A8B2-ECB70433974E}" type="presParOf" srcId="{ECE35014-45B4-456D-88BF-472A9AA084E5}" destId="{EE42F09C-D31A-46EC-BC84-01A305DE8CB0}" srcOrd="3" destOrd="0" presId="urn:microsoft.com/office/officeart/2005/8/layout/equation1"/>
    <dgm:cxn modelId="{BAEBB317-9AFA-4DCE-B0D9-2B069D37DCDF}" type="presParOf" srcId="{ECE35014-45B4-456D-88BF-472A9AA084E5}" destId="{DDD7EDD3-0C2B-4504-B809-6E1BBF445937}" srcOrd="4" destOrd="0" presId="urn:microsoft.com/office/officeart/2005/8/layout/equation1"/>
    <dgm:cxn modelId="{72EC51DA-2C8D-405F-965F-ABC58219A0AA}" type="presParOf" srcId="{ECE35014-45B4-456D-88BF-472A9AA084E5}" destId="{75050478-E550-4530-8766-E5DA8E699F3D}" srcOrd="5" destOrd="0" presId="urn:microsoft.com/office/officeart/2005/8/layout/equation1"/>
    <dgm:cxn modelId="{AF4421A9-7516-4C5A-822E-47A0A406AE37}" type="presParOf" srcId="{ECE35014-45B4-456D-88BF-472A9AA084E5}" destId="{85AEE499-2153-44B7-9CEC-DADA3552CF7B}" srcOrd="6" destOrd="0" presId="urn:microsoft.com/office/officeart/2005/8/layout/equation1"/>
    <dgm:cxn modelId="{B0DEA7DC-F49F-4B58-B36D-3C784B4690E9}" type="presParOf" srcId="{ECE35014-45B4-456D-88BF-472A9AA084E5}" destId="{7B4CCA18-0050-4D31-ACA7-F486F6C62AAD}" srcOrd="7" destOrd="0" presId="urn:microsoft.com/office/officeart/2005/8/layout/equation1"/>
    <dgm:cxn modelId="{7858F883-BEEF-42AC-A38F-DA821B1E2D8D}" type="presParOf" srcId="{ECE35014-45B4-456D-88BF-472A9AA084E5}" destId="{D3549C81-4390-499C-AA91-3A8AD7F98A27}"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75C7DA-9B78-432C-93C9-9DCB2724B7D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IN"/>
        </a:p>
      </dgm:t>
    </dgm:pt>
    <dgm:pt modelId="{1A95F2AD-002F-46EC-A8B3-4492588E8D48}">
      <dgm:prSet phldrT="[Text]"/>
      <dgm:spPr/>
      <dgm:t>
        <a:bodyPr/>
        <a:lstStyle/>
        <a:p>
          <a:r>
            <a:rPr lang="en-IN" dirty="0"/>
            <a:t>Road</a:t>
          </a:r>
        </a:p>
      </dgm:t>
    </dgm:pt>
    <dgm:pt modelId="{EBDB1F9F-646E-4656-8A9C-692D1F0D709A}" type="parTrans" cxnId="{4C930DF7-D6CC-48DD-B068-12EBC6410956}">
      <dgm:prSet/>
      <dgm:spPr/>
      <dgm:t>
        <a:bodyPr/>
        <a:lstStyle/>
        <a:p>
          <a:endParaRPr lang="en-IN"/>
        </a:p>
      </dgm:t>
    </dgm:pt>
    <dgm:pt modelId="{50059464-8D1E-4E1D-8DB4-449523C11062}" type="sibTrans" cxnId="{4C930DF7-D6CC-48DD-B068-12EBC6410956}">
      <dgm:prSet/>
      <dgm:spPr/>
      <dgm:t>
        <a:bodyPr/>
        <a:lstStyle/>
        <a:p>
          <a:endParaRPr lang="en-IN"/>
        </a:p>
      </dgm:t>
    </dgm:pt>
    <dgm:pt modelId="{58E41352-EDE4-41FF-A957-A5FA31717FF3}">
      <dgm:prSet phldrT="[Text]"/>
      <dgm:spPr/>
      <dgm:t>
        <a:bodyPr/>
        <a:lstStyle/>
        <a:p>
          <a:r>
            <a:rPr lang="en-IN" dirty="0"/>
            <a:t>Transporter Name + Transporter Id   (OR)</a:t>
          </a:r>
        </a:p>
      </dgm:t>
    </dgm:pt>
    <dgm:pt modelId="{E415A1AE-DA8A-490A-A8D6-4F43072ECC09}" type="parTrans" cxnId="{01C42FF4-42F0-4299-A3AE-054BBB76CA1E}">
      <dgm:prSet/>
      <dgm:spPr/>
      <dgm:t>
        <a:bodyPr/>
        <a:lstStyle/>
        <a:p>
          <a:endParaRPr lang="en-IN"/>
        </a:p>
      </dgm:t>
    </dgm:pt>
    <dgm:pt modelId="{DCF7C171-D489-4284-B996-DF65357402A4}" type="sibTrans" cxnId="{01C42FF4-42F0-4299-A3AE-054BBB76CA1E}">
      <dgm:prSet/>
      <dgm:spPr/>
      <dgm:t>
        <a:bodyPr/>
        <a:lstStyle/>
        <a:p>
          <a:endParaRPr lang="en-IN"/>
        </a:p>
      </dgm:t>
    </dgm:pt>
    <dgm:pt modelId="{A9D8AB4F-F917-41E6-B4FC-4CCF503B2E7F}">
      <dgm:prSet phldrT="[Text]"/>
      <dgm:spPr/>
      <dgm:t>
        <a:bodyPr/>
        <a:lstStyle/>
        <a:p>
          <a:r>
            <a:rPr lang="en-IN" dirty="0"/>
            <a:t>Vehicle Number</a:t>
          </a:r>
        </a:p>
      </dgm:t>
    </dgm:pt>
    <dgm:pt modelId="{5B5B5B88-27E7-4798-8509-4F85D9013260}" type="parTrans" cxnId="{CE9EB19A-3001-47A5-A99E-DB25F2775345}">
      <dgm:prSet/>
      <dgm:spPr/>
      <dgm:t>
        <a:bodyPr/>
        <a:lstStyle/>
        <a:p>
          <a:endParaRPr lang="en-IN"/>
        </a:p>
      </dgm:t>
    </dgm:pt>
    <dgm:pt modelId="{9ACA2C24-8521-4473-A82D-BF7CFD9E07DA}" type="sibTrans" cxnId="{CE9EB19A-3001-47A5-A99E-DB25F2775345}">
      <dgm:prSet/>
      <dgm:spPr/>
      <dgm:t>
        <a:bodyPr/>
        <a:lstStyle/>
        <a:p>
          <a:endParaRPr lang="en-IN"/>
        </a:p>
      </dgm:t>
    </dgm:pt>
    <dgm:pt modelId="{50F88CFB-59AB-40DD-B03B-775337A89526}">
      <dgm:prSet phldrT="[Text]"/>
      <dgm:spPr/>
      <dgm:t>
        <a:bodyPr/>
        <a:lstStyle/>
        <a:p>
          <a:r>
            <a:rPr lang="en-IN" dirty="0"/>
            <a:t>Rail</a:t>
          </a:r>
        </a:p>
      </dgm:t>
    </dgm:pt>
    <dgm:pt modelId="{95D089C1-2D4B-4C73-8E7B-6BB93A53250F}" type="parTrans" cxnId="{AD803C4D-2E6E-4012-ADC9-92E81FD0895A}">
      <dgm:prSet/>
      <dgm:spPr/>
      <dgm:t>
        <a:bodyPr/>
        <a:lstStyle/>
        <a:p>
          <a:endParaRPr lang="en-IN"/>
        </a:p>
      </dgm:t>
    </dgm:pt>
    <dgm:pt modelId="{98F7267F-8927-4B0E-9A33-7BC717941B5C}" type="sibTrans" cxnId="{AD803C4D-2E6E-4012-ADC9-92E81FD0895A}">
      <dgm:prSet/>
      <dgm:spPr/>
      <dgm:t>
        <a:bodyPr/>
        <a:lstStyle/>
        <a:p>
          <a:endParaRPr lang="en-IN"/>
        </a:p>
      </dgm:t>
    </dgm:pt>
    <dgm:pt modelId="{1424C7CA-9028-4DED-A522-BC3FE25DE274}">
      <dgm:prSet phldrT="[Text]"/>
      <dgm:spPr/>
      <dgm:t>
        <a:bodyPr/>
        <a:lstStyle/>
        <a:p>
          <a:r>
            <a:rPr lang="en-IN" dirty="0"/>
            <a:t>RR Number</a:t>
          </a:r>
        </a:p>
      </dgm:t>
    </dgm:pt>
    <dgm:pt modelId="{8DEA1BD9-37E4-4D7B-AA47-1CFBAA3829AB}" type="parTrans" cxnId="{777CDF57-73C4-4B5F-8BE5-0F507C24FD4E}">
      <dgm:prSet/>
      <dgm:spPr/>
      <dgm:t>
        <a:bodyPr/>
        <a:lstStyle/>
        <a:p>
          <a:endParaRPr lang="en-IN"/>
        </a:p>
      </dgm:t>
    </dgm:pt>
    <dgm:pt modelId="{2C3554A4-B998-496C-8AC4-948C7E093480}" type="sibTrans" cxnId="{777CDF57-73C4-4B5F-8BE5-0F507C24FD4E}">
      <dgm:prSet/>
      <dgm:spPr/>
      <dgm:t>
        <a:bodyPr/>
        <a:lstStyle/>
        <a:p>
          <a:endParaRPr lang="en-IN"/>
        </a:p>
      </dgm:t>
    </dgm:pt>
    <dgm:pt modelId="{96662665-7EDD-4451-9210-A1A2283591C0}">
      <dgm:prSet phldrT="[Text]"/>
      <dgm:spPr/>
      <dgm:t>
        <a:bodyPr/>
        <a:lstStyle/>
        <a:p>
          <a:r>
            <a:rPr lang="en-IN" dirty="0"/>
            <a:t>Air</a:t>
          </a:r>
        </a:p>
      </dgm:t>
    </dgm:pt>
    <dgm:pt modelId="{79BEC059-2B85-4C25-8317-96421074CFD2}" type="parTrans" cxnId="{0A8D6909-FA58-4298-BCE9-E3731A1C2B8F}">
      <dgm:prSet/>
      <dgm:spPr/>
      <dgm:t>
        <a:bodyPr/>
        <a:lstStyle/>
        <a:p>
          <a:endParaRPr lang="en-IN"/>
        </a:p>
      </dgm:t>
    </dgm:pt>
    <dgm:pt modelId="{4A474F1C-20BB-41E0-81F2-F0B0D3CA3EB6}" type="sibTrans" cxnId="{0A8D6909-FA58-4298-BCE9-E3731A1C2B8F}">
      <dgm:prSet/>
      <dgm:spPr/>
      <dgm:t>
        <a:bodyPr/>
        <a:lstStyle/>
        <a:p>
          <a:endParaRPr lang="en-IN"/>
        </a:p>
      </dgm:t>
    </dgm:pt>
    <dgm:pt modelId="{93FF0460-156E-450C-A55F-5148489AF653}">
      <dgm:prSet phldrT="[Text]"/>
      <dgm:spPr/>
      <dgm:t>
        <a:bodyPr/>
        <a:lstStyle/>
        <a:p>
          <a:r>
            <a:rPr lang="en-IN" dirty="0"/>
            <a:t>Airway Bill Number</a:t>
          </a:r>
        </a:p>
      </dgm:t>
    </dgm:pt>
    <dgm:pt modelId="{CDBD15A9-88A7-4D6C-B94B-78EFFDBB96A2}" type="parTrans" cxnId="{42D61E9C-9BD4-4300-9E1B-C897CCC90E26}">
      <dgm:prSet/>
      <dgm:spPr/>
      <dgm:t>
        <a:bodyPr/>
        <a:lstStyle/>
        <a:p>
          <a:endParaRPr lang="en-IN"/>
        </a:p>
      </dgm:t>
    </dgm:pt>
    <dgm:pt modelId="{ECD31D1D-2F85-47C4-9B93-41579C1A3672}" type="sibTrans" cxnId="{42D61E9C-9BD4-4300-9E1B-C897CCC90E26}">
      <dgm:prSet/>
      <dgm:spPr/>
      <dgm:t>
        <a:bodyPr/>
        <a:lstStyle/>
        <a:p>
          <a:endParaRPr lang="en-IN"/>
        </a:p>
      </dgm:t>
    </dgm:pt>
    <dgm:pt modelId="{F7773001-9A3B-421E-8ECC-2428019801B0}">
      <dgm:prSet/>
      <dgm:spPr/>
      <dgm:t>
        <a:bodyPr/>
        <a:lstStyle/>
        <a:p>
          <a:r>
            <a:rPr lang="en-IN" dirty="0"/>
            <a:t>Ship</a:t>
          </a:r>
        </a:p>
      </dgm:t>
    </dgm:pt>
    <dgm:pt modelId="{CC2F4407-06AF-4628-99A9-E2EF0B35C244}" type="parTrans" cxnId="{6EBA7BF5-B0FA-497D-8D08-34548B23E042}">
      <dgm:prSet/>
      <dgm:spPr/>
      <dgm:t>
        <a:bodyPr/>
        <a:lstStyle/>
        <a:p>
          <a:endParaRPr lang="en-IN"/>
        </a:p>
      </dgm:t>
    </dgm:pt>
    <dgm:pt modelId="{CB295158-82D7-4C7C-8870-C93CF59E8852}" type="sibTrans" cxnId="{6EBA7BF5-B0FA-497D-8D08-34548B23E042}">
      <dgm:prSet/>
      <dgm:spPr/>
      <dgm:t>
        <a:bodyPr/>
        <a:lstStyle/>
        <a:p>
          <a:endParaRPr lang="en-IN"/>
        </a:p>
      </dgm:t>
    </dgm:pt>
    <dgm:pt modelId="{03BE745F-51A4-4435-BE5B-3CD2857B2D54}">
      <dgm:prSet/>
      <dgm:spPr/>
      <dgm:t>
        <a:bodyPr/>
        <a:lstStyle/>
        <a:p>
          <a:r>
            <a:rPr lang="en-IN" dirty="0"/>
            <a:t>Bill of Lading Number</a:t>
          </a:r>
        </a:p>
      </dgm:t>
    </dgm:pt>
    <dgm:pt modelId="{23A343CC-6444-463C-9CC8-C48005350C2D}" type="parTrans" cxnId="{41AAF452-9DC9-4B0C-8B84-DD896E813734}">
      <dgm:prSet/>
      <dgm:spPr/>
      <dgm:t>
        <a:bodyPr/>
        <a:lstStyle/>
        <a:p>
          <a:endParaRPr lang="en-IN"/>
        </a:p>
      </dgm:t>
    </dgm:pt>
    <dgm:pt modelId="{EF82DF82-27B1-44F1-BBEA-0BBE635C15C8}" type="sibTrans" cxnId="{41AAF452-9DC9-4B0C-8B84-DD896E813734}">
      <dgm:prSet/>
      <dgm:spPr/>
      <dgm:t>
        <a:bodyPr/>
        <a:lstStyle/>
        <a:p>
          <a:endParaRPr lang="en-IN"/>
        </a:p>
      </dgm:t>
    </dgm:pt>
    <dgm:pt modelId="{48F759EB-5218-4CEB-868B-F116EAB1E194}">
      <dgm:prSet phldrT="[Text]"/>
      <dgm:spPr/>
      <dgm:t>
        <a:bodyPr/>
        <a:lstStyle/>
        <a:p>
          <a:r>
            <a:rPr lang="en-IN" dirty="0"/>
            <a:t>Transporter Document no. &amp; date				</a:t>
          </a:r>
        </a:p>
      </dgm:t>
    </dgm:pt>
    <dgm:pt modelId="{CEE35BE2-D55F-4531-AC15-303B3F55903A}" type="parTrans" cxnId="{F0EF3EDD-667C-4CDC-BAC1-DAE57B00D982}">
      <dgm:prSet/>
      <dgm:spPr/>
      <dgm:t>
        <a:bodyPr/>
        <a:lstStyle/>
        <a:p>
          <a:endParaRPr lang="en-US"/>
        </a:p>
      </dgm:t>
    </dgm:pt>
    <dgm:pt modelId="{3644E48F-4331-4545-8B1E-78AA62A3921B}" type="sibTrans" cxnId="{F0EF3EDD-667C-4CDC-BAC1-DAE57B00D982}">
      <dgm:prSet/>
      <dgm:spPr/>
      <dgm:t>
        <a:bodyPr/>
        <a:lstStyle/>
        <a:p>
          <a:endParaRPr lang="en-US"/>
        </a:p>
      </dgm:t>
    </dgm:pt>
    <dgm:pt modelId="{F30CFDA0-1FC3-4730-81A3-1838E46C5FF3}" type="pres">
      <dgm:prSet presAssocID="{FB75C7DA-9B78-432C-93C9-9DCB2724B7D5}" presName="linearFlow" presStyleCnt="0">
        <dgm:presLayoutVars>
          <dgm:dir/>
          <dgm:animLvl val="lvl"/>
          <dgm:resizeHandles val="exact"/>
        </dgm:presLayoutVars>
      </dgm:prSet>
      <dgm:spPr/>
    </dgm:pt>
    <dgm:pt modelId="{B07E5FE4-6272-4DCF-86BE-B7027E33F13A}" type="pres">
      <dgm:prSet presAssocID="{1A95F2AD-002F-46EC-A8B3-4492588E8D48}" presName="composite" presStyleCnt="0"/>
      <dgm:spPr/>
    </dgm:pt>
    <dgm:pt modelId="{01AC935A-5EF4-4F5B-9AE2-78220930DAB4}" type="pres">
      <dgm:prSet presAssocID="{1A95F2AD-002F-46EC-A8B3-4492588E8D48}" presName="parentText" presStyleLbl="alignNode1" presStyleIdx="0" presStyleCnt="4">
        <dgm:presLayoutVars>
          <dgm:chMax val="1"/>
          <dgm:bulletEnabled val="1"/>
        </dgm:presLayoutVars>
      </dgm:prSet>
      <dgm:spPr/>
    </dgm:pt>
    <dgm:pt modelId="{5303F6D2-B1CC-448C-9490-BAD2362192BE}" type="pres">
      <dgm:prSet presAssocID="{1A95F2AD-002F-46EC-A8B3-4492588E8D48}" presName="descendantText" presStyleLbl="alignAcc1" presStyleIdx="0" presStyleCnt="4" custScaleX="89760" custLinFactNeighborX="-5210" custLinFactNeighborY="-1973">
        <dgm:presLayoutVars>
          <dgm:bulletEnabled val="1"/>
        </dgm:presLayoutVars>
      </dgm:prSet>
      <dgm:spPr/>
    </dgm:pt>
    <dgm:pt modelId="{2C291EE7-5056-4321-AFDD-344EA0BCD022}" type="pres">
      <dgm:prSet presAssocID="{50059464-8D1E-4E1D-8DB4-449523C11062}" presName="sp" presStyleCnt="0"/>
      <dgm:spPr/>
    </dgm:pt>
    <dgm:pt modelId="{F9BF4450-EFCE-48F0-ACA8-4F91B6AC7D37}" type="pres">
      <dgm:prSet presAssocID="{50F88CFB-59AB-40DD-B03B-775337A89526}" presName="composite" presStyleCnt="0"/>
      <dgm:spPr/>
    </dgm:pt>
    <dgm:pt modelId="{41B479F6-0F1E-46E7-9CB3-63096E7559FA}" type="pres">
      <dgm:prSet presAssocID="{50F88CFB-59AB-40DD-B03B-775337A89526}" presName="parentText" presStyleLbl="alignNode1" presStyleIdx="1" presStyleCnt="4">
        <dgm:presLayoutVars>
          <dgm:chMax val="1"/>
          <dgm:bulletEnabled val="1"/>
        </dgm:presLayoutVars>
      </dgm:prSet>
      <dgm:spPr/>
    </dgm:pt>
    <dgm:pt modelId="{91C92136-F9A8-4C30-A469-571732D571FD}" type="pres">
      <dgm:prSet presAssocID="{50F88CFB-59AB-40DD-B03B-775337A89526}" presName="descendantText" presStyleLbl="alignAcc1" presStyleIdx="1" presStyleCnt="4" custScaleX="89575" custLinFactNeighborX="-5044" custLinFactNeighborY="1998">
        <dgm:presLayoutVars>
          <dgm:bulletEnabled val="1"/>
        </dgm:presLayoutVars>
      </dgm:prSet>
      <dgm:spPr/>
    </dgm:pt>
    <dgm:pt modelId="{CE6E6F20-AF32-475D-967E-702FEEDBAC6D}" type="pres">
      <dgm:prSet presAssocID="{98F7267F-8927-4B0E-9A33-7BC717941B5C}" presName="sp" presStyleCnt="0"/>
      <dgm:spPr/>
    </dgm:pt>
    <dgm:pt modelId="{D65E60F0-6DB9-4128-9C12-76BC058627CC}" type="pres">
      <dgm:prSet presAssocID="{96662665-7EDD-4451-9210-A1A2283591C0}" presName="composite" presStyleCnt="0"/>
      <dgm:spPr/>
    </dgm:pt>
    <dgm:pt modelId="{CDCCF3A7-3CEB-427C-A752-57724FEB5D97}" type="pres">
      <dgm:prSet presAssocID="{96662665-7EDD-4451-9210-A1A2283591C0}" presName="parentText" presStyleLbl="alignNode1" presStyleIdx="2" presStyleCnt="4">
        <dgm:presLayoutVars>
          <dgm:chMax val="1"/>
          <dgm:bulletEnabled val="1"/>
        </dgm:presLayoutVars>
      </dgm:prSet>
      <dgm:spPr/>
    </dgm:pt>
    <dgm:pt modelId="{B00F453F-B5A4-4528-9DA3-B765B8DA94BD}" type="pres">
      <dgm:prSet presAssocID="{96662665-7EDD-4451-9210-A1A2283591C0}" presName="descendantText" presStyleLbl="alignAcc1" presStyleIdx="2" presStyleCnt="4" custScaleX="89424" custLinFactNeighborX="-5045" custLinFactNeighborY="-1963">
        <dgm:presLayoutVars>
          <dgm:bulletEnabled val="1"/>
        </dgm:presLayoutVars>
      </dgm:prSet>
      <dgm:spPr/>
    </dgm:pt>
    <dgm:pt modelId="{2AF5EFC1-1B37-418D-B3CF-C97E7792DBE5}" type="pres">
      <dgm:prSet presAssocID="{4A474F1C-20BB-41E0-81F2-F0B0D3CA3EB6}" presName="sp" presStyleCnt="0"/>
      <dgm:spPr/>
    </dgm:pt>
    <dgm:pt modelId="{BB3ACC93-A8BA-41D8-91F0-58550258B82D}" type="pres">
      <dgm:prSet presAssocID="{F7773001-9A3B-421E-8ECC-2428019801B0}" presName="composite" presStyleCnt="0"/>
      <dgm:spPr/>
    </dgm:pt>
    <dgm:pt modelId="{E5EF4F6C-3399-4B48-B1CB-AE13850E7A9C}" type="pres">
      <dgm:prSet presAssocID="{F7773001-9A3B-421E-8ECC-2428019801B0}" presName="parentText" presStyleLbl="alignNode1" presStyleIdx="3" presStyleCnt="4">
        <dgm:presLayoutVars>
          <dgm:chMax val="1"/>
          <dgm:bulletEnabled val="1"/>
        </dgm:presLayoutVars>
      </dgm:prSet>
      <dgm:spPr/>
    </dgm:pt>
    <dgm:pt modelId="{6FA552FD-BB56-477D-A444-8E8E20B1BB0D}" type="pres">
      <dgm:prSet presAssocID="{F7773001-9A3B-421E-8ECC-2428019801B0}" presName="descendantText" presStyleLbl="alignAcc1" presStyleIdx="3" presStyleCnt="4" custScaleX="89581" custLinFactNeighborX="-5045" custLinFactNeighborY="0">
        <dgm:presLayoutVars>
          <dgm:bulletEnabled val="1"/>
        </dgm:presLayoutVars>
      </dgm:prSet>
      <dgm:spPr/>
    </dgm:pt>
  </dgm:ptLst>
  <dgm:cxnLst>
    <dgm:cxn modelId="{0A8D6909-FA58-4298-BCE9-E3731A1C2B8F}" srcId="{FB75C7DA-9B78-432C-93C9-9DCB2724B7D5}" destId="{96662665-7EDD-4451-9210-A1A2283591C0}" srcOrd="2" destOrd="0" parTransId="{79BEC059-2B85-4C25-8317-96421074CFD2}" sibTransId="{4A474F1C-20BB-41E0-81F2-F0B0D3CA3EB6}"/>
    <dgm:cxn modelId="{C023A90C-DA7A-47B4-84F9-0ACE536F1CE8}" type="presOf" srcId="{96662665-7EDD-4451-9210-A1A2283591C0}" destId="{CDCCF3A7-3CEB-427C-A752-57724FEB5D97}" srcOrd="0" destOrd="0" presId="urn:microsoft.com/office/officeart/2005/8/layout/chevron2"/>
    <dgm:cxn modelId="{D1997616-343D-4202-A0BD-8DA7C1E80C40}" type="presOf" srcId="{93FF0460-156E-450C-A55F-5148489AF653}" destId="{B00F453F-B5A4-4528-9DA3-B765B8DA94BD}" srcOrd="0" destOrd="0" presId="urn:microsoft.com/office/officeart/2005/8/layout/chevron2"/>
    <dgm:cxn modelId="{F0C88E34-5B0D-4BF5-92E4-A04D229A14AD}" type="presOf" srcId="{50F88CFB-59AB-40DD-B03B-775337A89526}" destId="{41B479F6-0F1E-46E7-9CB3-63096E7559FA}" srcOrd="0" destOrd="0" presId="urn:microsoft.com/office/officeart/2005/8/layout/chevron2"/>
    <dgm:cxn modelId="{FD2D8A60-E285-4EF2-951E-5622372F03D5}" type="presOf" srcId="{48F759EB-5218-4CEB-868B-F116EAB1E194}" destId="{5303F6D2-B1CC-448C-9490-BAD2362192BE}" srcOrd="0" destOrd="2" presId="urn:microsoft.com/office/officeart/2005/8/layout/chevron2"/>
    <dgm:cxn modelId="{B3D19441-4F1D-4534-B4BF-35F60580E3EE}" type="presOf" srcId="{1A95F2AD-002F-46EC-A8B3-4492588E8D48}" destId="{01AC935A-5EF4-4F5B-9AE2-78220930DAB4}" srcOrd="0" destOrd="0" presId="urn:microsoft.com/office/officeart/2005/8/layout/chevron2"/>
    <dgm:cxn modelId="{AD803C4D-2E6E-4012-ADC9-92E81FD0895A}" srcId="{FB75C7DA-9B78-432C-93C9-9DCB2724B7D5}" destId="{50F88CFB-59AB-40DD-B03B-775337A89526}" srcOrd="1" destOrd="0" parTransId="{95D089C1-2D4B-4C73-8E7B-6BB93A53250F}" sibTransId="{98F7267F-8927-4B0E-9A33-7BC717941B5C}"/>
    <dgm:cxn modelId="{41AAF452-9DC9-4B0C-8B84-DD896E813734}" srcId="{F7773001-9A3B-421E-8ECC-2428019801B0}" destId="{03BE745F-51A4-4435-BE5B-3CD2857B2D54}" srcOrd="0" destOrd="0" parTransId="{23A343CC-6444-463C-9CC8-C48005350C2D}" sibTransId="{EF82DF82-27B1-44F1-BBEA-0BBE635C15C8}"/>
    <dgm:cxn modelId="{777CDF57-73C4-4B5F-8BE5-0F507C24FD4E}" srcId="{50F88CFB-59AB-40DD-B03B-775337A89526}" destId="{1424C7CA-9028-4DED-A522-BC3FE25DE274}" srcOrd="0" destOrd="0" parTransId="{8DEA1BD9-37E4-4D7B-AA47-1CFBAA3829AB}" sibTransId="{2C3554A4-B998-496C-8AC4-948C7E093480}"/>
    <dgm:cxn modelId="{C9E77293-8CE6-4DF2-B110-A8BAB0A1D7F9}" type="presOf" srcId="{03BE745F-51A4-4435-BE5B-3CD2857B2D54}" destId="{6FA552FD-BB56-477D-A444-8E8E20B1BB0D}" srcOrd="0" destOrd="0" presId="urn:microsoft.com/office/officeart/2005/8/layout/chevron2"/>
    <dgm:cxn modelId="{CE9EB19A-3001-47A5-A99E-DB25F2775345}" srcId="{1A95F2AD-002F-46EC-A8B3-4492588E8D48}" destId="{A9D8AB4F-F917-41E6-B4FC-4CCF503B2E7F}" srcOrd="1" destOrd="0" parTransId="{5B5B5B88-27E7-4798-8509-4F85D9013260}" sibTransId="{9ACA2C24-8521-4473-A82D-BF7CFD9E07DA}"/>
    <dgm:cxn modelId="{42D61E9C-9BD4-4300-9E1B-C897CCC90E26}" srcId="{96662665-7EDD-4451-9210-A1A2283591C0}" destId="{93FF0460-156E-450C-A55F-5148489AF653}" srcOrd="0" destOrd="0" parTransId="{CDBD15A9-88A7-4D6C-B94B-78EFFDBB96A2}" sibTransId="{ECD31D1D-2F85-47C4-9B93-41579C1A3672}"/>
    <dgm:cxn modelId="{B493FD9F-5FE8-470E-A8F5-84ED8D33A37E}" type="presOf" srcId="{1424C7CA-9028-4DED-A522-BC3FE25DE274}" destId="{91C92136-F9A8-4C30-A469-571732D571FD}" srcOrd="0" destOrd="0" presId="urn:microsoft.com/office/officeart/2005/8/layout/chevron2"/>
    <dgm:cxn modelId="{1E80FEAA-8A0A-4D3A-8423-A272C8505F69}" type="presOf" srcId="{F7773001-9A3B-421E-8ECC-2428019801B0}" destId="{E5EF4F6C-3399-4B48-B1CB-AE13850E7A9C}" srcOrd="0" destOrd="0" presId="urn:microsoft.com/office/officeart/2005/8/layout/chevron2"/>
    <dgm:cxn modelId="{B562DEBE-80B5-4042-BEDD-9AC750D8E4F1}" type="presOf" srcId="{58E41352-EDE4-41FF-A957-A5FA31717FF3}" destId="{5303F6D2-B1CC-448C-9490-BAD2362192BE}" srcOrd="0" destOrd="0" presId="urn:microsoft.com/office/officeart/2005/8/layout/chevron2"/>
    <dgm:cxn modelId="{315758C5-4E9C-4822-9470-12AC8A4DF30B}" type="presOf" srcId="{A9D8AB4F-F917-41E6-B4FC-4CCF503B2E7F}" destId="{5303F6D2-B1CC-448C-9490-BAD2362192BE}" srcOrd="0" destOrd="1" presId="urn:microsoft.com/office/officeart/2005/8/layout/chevron2"/>
    <dgm:cxn modelId="{D356C1C6-4044-4958-9818-EC84AE92EF05}" type="presOf" srcId="{FB75C7DA-9B78-432C-93C9-9DCB2724B7D5}" destId="{F30CFDA0-1FC3-4730-81A3-1838E46C5FF3}" srcOrd="0" destOrd="0" presId="urn:microsoft.com/office/officeart/2005/8/layout/chevron2"/>
    <dgm:cxn modelId="{F0EF3EDD-667C-4CDC-BAC1-DAE57B00D982}" srcId="{1A95F2AD-002F-46EC-A8B3-4492588E8D48}" destId="{48F759EB-5218-4CEB-868B-F116EAB1E194}" srcOrd="2" destOrd="0" parTransId="{CEE35BE2-D55F-4531-AC15-303B3F55903A}" sibTransId="{3644E48F-4331-4545-8B1E-78AA62A3921B}"/>
    <dgm:cxn modelId="{01C42FF4-42F0-4299-A3AE-054BBB76CA1E}" srcId="{1A95F2AD-002F-46EC-A8B3-4492588E8D48}" destId="{58E41352-EDE4-41FF-A957-A5FA31717FF3}" srcOrd="0" destOrd="0" parTransId="{E415A1AE-DA8A-490A-A8D6-4F43072ECC09}" sibTransId="{DCF7C171-D489-4284-B996-DF65357402A4}"/>
    <dgm:cxn modelId="{6EBA7BF5-B0FA-497D-8D08-34548B23E042}" srcId="{FB75C7DA-9B78-432C-93C9-9DCB2724B7D5}" destId="{F7773001-9A3B-421E-8ECC-2428019801B0}" srcOrd="3" destOrd="0" parTransId="{CC2F4407-06AF-4628-99A9-E2EF0B35C244}" sibTransId="{CB295158-82D7-4C7C-8870-C93CF59E8852}"/>
    <dgm:cxn modelId="{4C930DF7-D6CC-48DD-B068-12EBC6410956}" srcId="{FB75C7DA-9B78-432C-93C9-9DCB2724B7D5}" destId="{1A95F2AD-002F-46EC-A8B3-4492588E8D48}" srcOrd="0" destOrd="0" parTransId="{EBDB1F9F-646E-4656-8A9C-692D1F0D709A}" sibTransId="{50059464-8D1E-4E1D-8DB4-449523C11062}"/>
    <dgm:cxn modelId="{FD07E9AC-C8B3-41C2-8F92-C69D911F3A7F}" type="presParOf" srcId="{F30CFDA0-1FC3-4730-81A3-1838E46C5FF3}" destId="{B07E5FE4-6272-4DCF-86BE-B7027E33F13A}" srcOrd="0" destOrd="0" presId="urn:microsoft.com/office/officeart/2005/8/layout/chevron2"/>
    <dgm:cxn modelId="{D13A8D02-E4CE-41EA-811D-3BACD336148B}" type="presParOf" srcId="{B07E5FE4-6272-4DCF-86BE-B7027E33F13A}" destId="{01AC935A-5EF4-4F5B-9AE2-78220930DAB4}" srcOrd="0" destOrd="0" presId="urn:microsoft.com/office/officeart/2005/8/layout/chevron2"/>
    <dgm:cxn modelId="{AB0429BD-67B3-4AEB-9682-907C62B1F793}" type="presParOf" srcId="{B07E5FE4-6272-4DCF-86BE-B7027E33F13A}" destId="{5303F6D2-B1CC-448C-9490-BAD2362192BE}" srcOrd="1" destOrd="0" presId="urn:microsoft.com/office/officeart/2005/8/layout/chevron2"/>
    <dgm:cxn modelId="{D9AB0EAD-A316-416F-9AEA-79D16012AB39}" type="presParOf" srcId="{F30CFDA0-1FC3-4730-81A3-1838E46C5FF3}" destId="{2C291EE7-5056-4321-AFDD-344EA0BCD022}" srcOrd="1" destOrd="0" presId="urn:microsoft.com/office/officeart/2005/8/layout/chevron2"/>
    <dgm:cxn modelId="{06842FC6-BE6A-4556-9902-0BB5C0370F21}" type="presParOf" srcId="{F30CFDA0-1FC3-4730-81A3-1838E46C5FF3}" destId="{F9BF4450-EFCE-48F0-ACA8-4F91B6AC7D37}" srcOrd="2" destOrd="0" presId="urn:microsoft.com/office/officeart/2005/8/layout/chevron2"/>
    <dgm:cxn modelId="{27FB12C2-E1F9-4459-84C5-4326258E72A5}" type="presParOf" srcId="{F9BF4450-EFCE-48F0-ACA8-4F91B6AC7D37}" destId="{41B479F6-0F1E-46E7-9CB3-63096E7559FA}" srcOrd="0" destOrd="0" presId="urn:microsoft.com/office/officeart/2005/8/layout/chevron2"/>
    <dgm:cxn modelId="{A005AABC-3929-4F45-8E3C-1DC5AE648D52}" type="presParOf" srcId="{F9BF4450-EFCE-48F0-ACA8-4F91B6AC7D37}" destId="{91C92136-F9A8-4C30-A469-571732D571FD}" srcOrd="1" destOrd="0" presId="urn:microsoft.com/office/officeart/2005/8/layout/chevron2"/>
    <dgm:cxn modelId="{54B4A08F-1F86-44CB-A819-2770A606E815}" type="presParOf" srcId="{F30CFDA0-1FC3-4730-81A3-1838E46C5FF3}" destId="{CE6E6F20-AF32-475D-967E-702FEEDBAC6D}" srcOrd="3" destOrd="0" presId="urn:microsoft.com/office/officeart/2005/8/layout/chevron2"/>
    <dgm:cxn modelId="{BDED478F-89E2-4BC4-B0C5-7F4AFCDB6E9C}" type="presParOf" srcId="{F30CFDA0-1FC3-4730-81A3-1838E46C5FF3}" destId="{D65E60F0-6DB9-4128-9C12-76BC058627CC}" srcOrd="4" destOrd="0" presId="urn:microsoft.com/office/officeart/2005/8/layout/chevron2"/>
    <dgm:cxn modelId="{F346E2C5-AFC3-43A6-9D35-3D999F8AEF44}" type="presParOf" srcId="{D65E60F0-6DB9-4128-9C12-76BC058627CC}" destId="{CDCCF3A7-3CEB-427C-A752-57724FEB5D97}" srcOrd="0" destOrd="0" presId="urn:microsoft.com/office/officeart/2005/8/layout/chevron2"/>
    <dgm:cxn modelId="{F8D2C685-F2F5-4480-B4C2-55ED55710D04}" type="presParOf" srcId="{D65E60F0-6DB9-4128-9C12-76BC058627CC}" destId="{B00F453F-B5A4-4528-9DA3-B765B8DA94BD}" srcOrd="1" destOrd="0" presId="urn:microsoft.com/office/officeart/2005/8/layout/chevron2"/>
    <dgm:cxn modelId="{5945A21A-56E8-4476-97BA-B5C8402A82EB}" type="presParOf" srcId="{F30CFDA0-1FC3-4730-81A3-1838E46C5FF3}" destId="{2AF5EFC1-1B37-418D-B3CF-C97E7792DBE5}" srcOrd="5" destOrd="0" presId="urn:microsoft.com/office/officeart/2005/8/layout/chevron2"/>
    <dgm:cxn modelId="{B1261065-343E-4094-A147-B63A9FB84CC3}" type="presParOf" srcId="{F30CFDA0-1FC3-4730-81A3-1838E46C5FF3}" destId="{BB3ACC93-A8BA-41D8-91F0-58550258B82D}" srcOrd="6" destOrd="0" presId="urn:microsoft.com/office/officeart/2005/8/layout/chevron2"/>
    <dgm:cxn modelId="{7205C205-19CF-4103-B2AF-00CCA9B0930C}" type="presParOf" srcId="{BB3ACC93-A8BA-41D8-91F0-58550258B82D}" destId="{E5EF4F6C-3399-4B48-B1CB-AE13850E7A9C}" srcOrd="0" destOrd="0" presId="urn:microsoft.com/office/officeart/2005/8/layout/chevron2"/>
    <dgm:cxn modelId="{0EE4A0C8-5359-4E65-96B9-3F10B53B178D}" type="presParOf" srcId="{BB3ACC93-A8BA-41D8-91F0-58550258B82D}" destId="{6FA552FD-BB56-477D-A444-8E8E20B1BB0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741489-B57F-49BE-BE71-98027F9A4A2C}" type="doc">
      <dgm:prSet loTypeId="urn:microsoft.com/office/officeart/2005/8/layout/hProcess4" loCatId="process" qsTypeId="urn:microsoft.com/office/officeart/2005/8/quickstyle/simple2" qsCatId="simple" csTypeId="urn:microsoft.com/office/officeart/2005/8/colors/colorful4" csCatId="colorful" phldr="1"/>
      <dgm:spPr/>
      <dgm:t>
        <a:bodyPr/>
        <a:lstStyle/>
        <a:p>
          <a:endParaRPr lang="en-IN"/>
        </a:p>
      </dgm:t>
    </dgm:pt>
    <dgm:pt modelId="{19445A00-7AC0-447E-A227-FC34235F26F1}">
      <dgm:prSet phldrT="[Text]"/>
      <dgm:spPr/>
      <dgm:t>
        <a:bodyPr/>
        <a:lstStyle/>
        <a:p>
          <a:r>
            <a:rPr lang="en-IN" dirty="0"/>
            <a:t>Consignor / Originator</a:t>
          </a:r>
        </a:p>
      </dgm:t>
    </dgm:pt>
    <dgm:pt modelId="{07A8B158-871A-48D8-B95D-AECE119EC1F4}" type="parTrans" cxnId="{2F85B699-E813-4A05-8910-9D086ABAF0F3}">
      <dgm:prSet/>
      <dgm:spPr/>
      <dgm:t>
        <a:bodyPr/>
        <a:lstStyle/>
        <a:p>
          <a:endParaRPr lang="en-IN"/>
        </a:p>
      </dgm:t>
    </dgm:pt>
    <dgm:pt modelId="{6723B348-387F-4606-B3EF-DDE9FB7711F5}" type="sibTrans" cxnId="{2F85B699-E813-4A05-8910-9D086ABAF0F3}">
      <dgm:prSet/>
      <dgm:spPr/>
      <dgm:t>
        <a:bodyPr/>
        <a:lstStyle/>
        <a:p>
          <a:endParaRPr lang="en-IN"/>
        </a:p>
      </dgm:t>
    </dgm:pt>
    <dgm:pt modelId="{7B286F4C-66E1-4BDC-96AF-A0AF7C32C18F}">
      <dgm:prSet phldrT="[Text]"/>
      <dgm:spPr/>
      <dgm:t>
        <a:bodyPr/>
        <a:lstStyle/>
        <a:p>
          <a:r>
            <a:rPr lang="en-IN" dirty="0"/>
            <a:t>Generates / Cancel e-way bill</a:t>
          </a:r>
        </a:p>
      </dgm:t>
    </dgm:pt>
    <dgm:pt modelId="{E6BD6F2E-510C-40F9-96E9-574129FB14B2}" type="parTrans" cxnId="{40D49A83-6378-4069-BF4F-6FECDC284DA5}">
      <dgm:prSet/>
      <dgm:spPr/>
      <dgm:t>
        <a:bodyPr/>
        <a:lstStyle/>
        <a:p>
          <a:endParaRPr lang="en-IN"/>
        </a:p>
      </dgm:t>
    </dgm:pt>
    <dgm:pt modelId="{BCBF2645-75E3-4A6A-9520-85B889AD18F4}" type="sibTrans" cxnId="{40D49A83-6378-4069-BF4F-6FECDC284DA5}">
      <dgm:prSet/>
      <dgm:spPr/>
      <dgm:t>
        <a:bodyPr/>
        <a:lstStyle/>
        <a:p>
          <a:endParaRPr lang="en-IN"/>
        </a:p>
      </dgm:t>
    </dgm:pt>
    <dgm:pt modelId="{8A7B99BB-5EEA-4309-A8DD-A513736A3197}">
      <dgm:prSet phldrT="[Text]"/>
      <dgm:spPr/>
      <dgm:t>
        <a:bodyPr/>
        <a:lstStyle/>
        <a:p>
          <a:r>
            <a:rPr lang="en-IN" dirty="0"/>
            <a:t>Transporter</a:t>
          </a:r>
        </a:p>
      </dgm:t>
    </dgm:pt>
    <dgm:pt modelId="{7EAAB9D0-1F70-40C9-9BA1-F848BD1EF47F}" type="parTrans" cxnId="{425C4C51-22BA-45F2-9726-BD9FB8F007D8}">
      <dgm:prSet/>
      <dgm:spPr/>
      <dgm:t>
        <a:bodyPr/>
        <a:lstStyle/>
        <a:p>
          <a:endParaRPr lang="en-IN"/>
        </a:p>
      </dgm:t>
    </dgm:pt>
    <dgm:pt modelId="{9484674C-1050-408E-ABBE-380659985D75}" type="sibTrans" cxnId="{425C4C51-22BA-45F2-9726-BD9FB8F007D8}">
      <dgm:prSet/>
      <dgm:spPr/>
      <dgm:t>
        <a:bodyPr/>
        <a:lstStyle/>
        <a:p>
          <a:endParaRPr lang="en-IN"/>
        </a:p>
      </dgm:t>
    </dgm:pt>
    <dgm:pt modelId="{EEDCF2D3-F666-4250-AB71-C5594D27926A}">
      <dgm:prSet phldrT="[Text]"/>
      <dgm:spPr/>
      <dgm:t>
        <a:bodyPr/>
        <a:lstStyle/>
        <a:p>
          <a:r>
            <a:rPr lang="en-IN" dirty="0"/>
            <a:t>Amend/Update of vehicle number</a:t>
          </a:r>
        </a:p>
      </dgm:t>
    </dgm:pt>
    <dgm:pt modelId="{86F24B0F-0777-473C-99CF-CAA8D833D6CE}" type="parTrans" cxnId="{E534EA30-AB5F-4559-9040-61EB2CAC0F55}">
      <dgm:prSet/>
      <dgm:spPr/>
      <dgm:t>
        <a:bodyPr/>
        <a:lstStyle/>
        <a:p>
          <a:endParaRPr lang="en-IN"/>
        </a:p>
      </dgm:t>
    </dgm:pt>
    <dgm:pt modelId="{84BD24E6-3583-4969-A803-ECE2C216B3F5}" type="sibTrans" cxnId="{E534EA30-AB5F-4559-9040-61EB2CAC0F55}">
      <dgm:prSet/>
      <dgm:spPr/>
      <dgm:t>
        <a:bodyPr/>
        <a:lstStyle/>
        <a:p>
          <a:endParaRPr lang="en-IN"/>
        </a:p>
      </dgm:t>
    </dgm:pt>
    <dgm:pt modelId="{A967C5C0-0788-4B97-9C8D-7669D2F59370}">
      <dgm:prSet phldrT="[Text]"/>
      <dgm:spPr/>
      <dgm:t>
        <a:bodyPr/>
        <a:lstStyle/>
        <a:p>
          <a:r>
            <a:rPr lang="en-IN" dirty="0"/>
            <a:t>Recipient / Consignee</a:t>
          </a:r>
        </a:p>
      </dgm:t>
    </dgm:pt>
    <dgm:pt modelId="{CC58E9F5-1F34-4DFD-A9C4-9815DC1E6ED2}" type="parTrans" cxnId="{9EFEE063-AE96-440E-B4E1-AA00F555D2B3}">
      <dgm:prSet/>
      <dgm:spPr/>
      <dgm:t>
        <a:bodyPr/>
        <a:lstStyle/>
        <a:p>
          <a:endParaRPr lang="en-IN"/>
        </a:p>
      </dgm:t>
    </dgm:pt>
    <dgm:pt modelId="{D1129681-3FFB-4ECC-BD88-95EBA771AAD2}" type="sibTrans" cxnId="{9EFEE063-AE96-440E-B4E1-AA00F555D2B3}">
      <dgm:prSet/>
      <dgm:spPr/>
      <dgm:t>
        <a:bodyPr/>
        <a:lstStyle/>
        <a:p>
          <a:endParaRPr lang="en-IN"/>
        </a:p>
      </dgm:t>
    </dgm:pt>
    <dgm:pt modelId="{3DC6D0E3-078A-4AE7-8FD1-DD307263DEFB}">
      <dgm:prSet phldrT="[Text]"/>
      <dgm:spPr/>
      <dgm:t>
        <a:bodyPr/>
        <a:lstStyle/>
        <a:p>
          <a:r>
            <a:rPr lang="en-IN" dirty="0"/>
            <a:t>Accepts</a:t>
          </a:r>
        </a:p>
      </dgm:t>
    </dgm:pt>
    <dgm:pt modelId="{E05CD679-7BE9-43D7-81D8-8E234D870F4F}" type="parTrans" cxnId="{65D0AAFF-897A-4C8C-9CCC-D3A409B103D6}">
      <dgm:prSet/>
      <dgm:spPr/>
      <dgm:t>
        <a:bodyPr/>
        <a:lstStyle/>
        <a:p>
          <a:endParaRPr lang="en-IN"/>
        </a:p>
      </dgm:t>
    </dgm:pt>
    <dgm:pt modelId="{74B8AC67-9F7C-424A-A24C-3768449443FA}" type="sibTrans" cxnId="{65D0AAFF-897A-4C8C-9CCC-D3A409B103D6}">
      <dgm:prSet/>
      <dgm:spPr/>
      <dgm:t>
        <a:bodyPr/>
        <a:lstStyle/>
        <a:p>
          <a:endParaRPr lang="en-IN"/>
        </a:p>
      </dgm:t>
    </dgm:pt>
    <dgm:pt modelId="{75E4263C-3B64-449C-954B-94D72019F658}">
      <dgm:prSet phldrT="[Text]"/>
      <dgm:spPr/>
      <dgm:t>
        <a:bodyPr/>
        <a:lstStyle/>
        <a:p>
          <a:r>
            <a:rPr lang="en-IN" dirty="0"/>
            <a:t>Rejects</a:t>
          </a:r>
        </a:p>
      </dgm:t>
    </dgm:pt>
    <dgm:pt modelId="{5F7D1F18-3390-45A7-80A1-F55592AD374E}" type="parTrans" cxnId="{D7BB16E8-67DB-46AC-9D56-5D1C73D0C923}">
      <dgm:prSet/>
      <dgm:spPr/>
      <dgm:t>
        <a:bodyPr/>
        <a:lstStyle/>
        <a:p>
          <a:endParaRPr lang="en-IN"/>
        </a:p>
      </dgm:t>
    </dgm:pt>
    <dgm:pt modelId="{BF8AEDB0-076F-4038-8872-6611523B9450}" type="sibTrans" cxnId="{D7BB16E8-67DB-46AC-9D56-5D1C73D0C923}">
      <dgm:prSet/>
      <dgm:spPr/>
      <dgm:t>
        <a:bodyPr/>
        <a:lstStyle/>
        <a:p>
          <a:endParaRPr lang="en-IN"/>
        </a:p>
      </dgm:t>
    </dgm:pt>
    <dgm:pt modelId="{B0563799-4A3F-48AC-8A90-8BD46F305234}">
      <dgm:prSet phldrT="[Text]"/>
      <dgm:spPr/>
      <dgm:t>
        <a:bodyPr/>
        <a:lstStyle/>
        <a:p>
          <a:r>
            <a:rPr lang="en-IN" dirty="0"/>
            <a:t>Update Vehicle Number</a:t>
          </a:r>
        </a:p>
      </dgm:t>
    </dgm:pt>
    <dgm:pt modelId="{8995FA3B-17EC-467A-91E7-3E60E75FAAFA}" type="parTrans" cxnId="{1165CB19-E896-462C-B493-ADBBEC9FEFA2}">
      <dgm:prSet/>
      <dgm:spPr/>
      <dgm:t>
        <a:bodyPr/>
        <a:lstStyle/>
        <a:p>
          <a:endParaRPr lang="en-IN"/>
        </a:p>
      </dgm:t>
    </dgm:pt>
    <dgm:pt modelId="{FFC681D9-23B9-4667-81BE-A82FFE30DE63}" type="sibTrans" cxnId="{1165CB19-E896-462C-B493-ADBBEC9FEFA2}">
      <dgm:prSet/>
      <dgm:spPr/>
      <dgm:t>
        <a:bodyPr/>
        <a:lstStyle/>
        <a:p>
          <a:endParaRPr lang="en-IN"/>
        </a:p>
      </dgm:t>
    </dgm:pt>
    <dgm:pt modelId="{8AA4BD6C-C64F-4C2B-8141-9C53C2D3AB1F}" type="pres">
      <dgm:prSet presAssocID="{2D741489-B57F-49BE-BE71-98027F9A4A2C}" presName="Name0" presStyleCnt="0">
        <dgm:presLayoutVars>
          <dgm:dir/>
          <dgm:animLvl val="lvl"/>
          <dgm:resizeHandles val="exact"/>
        </dgm:presLayoutVars>
      </dgm:prSet>
      <dgm:spPr/>
    </dgm:pt>
    <dgm:pt modelId="{0CCA4509-A15B-455B-98F6-98011EB70E89}" type="pres">
      <dgm:prSet presAssocID="{2D741489-B57F-49BE-BE71-98027F9A4A2C}" presName="tSp" presStyleCnt="0"/>
      <dgm:spPr/>
    </dgm:pt>
    <dgm:pt modelId="{FB86E98C-875A-4D2B-9BFE-4BD4E2D8F8F7}" type="pres">
      <dgm:prSet presAssocID="{2D741489-B57F-49BE-BE71-98027F9A4A2C}" presName="bSp" presStyleCnt="0"/>
      <dgm:spPr/>
    </dgm:pt>
    <dgm:pt modelId="{924A12E7-C3D0-4EA3-BB9C-CA7CC506F74E}" type="pres">
      <dgm:prSet presAssocID="{2D741489-B57F-49BE-BE71-98027F9A4A2C}" presName="process" presStyleCnt="0"/>
      <dgm:spPr/>
    </dgm:pt>
    <dgm:pt modelId="{642749E3-94CB-4C4A-BBCC-E702125E821A}" type="pres">
      <dgm:prSet presAssocID="{19445A00-7AC0-447E-A227-FC34235F26F1}" presName="composite1" presStyleCnt="0"/>
      <dgm:spPr/>
    </dgm:pt>
    <dgm:pt modelId="{AFD2E37A-1D31-48EF-AD00-D5A982062674}" type="pres">
      <dgm:prSet presAssocID="{19445A00-7AC0-447E-A227-FC34235F26F1}" presName="dummyNode1" presStyleLbl="node1" presStyleIdx="0" presStyleCnt="3"/>
      <dgm:spPr/>
    </dgm:pt>
    <dgm:pt modelId="{E1BB48C6-EF29-4C19-8F20-EAA6BDC95AFC}" type="pres">
      <dgm:prSet presAssocID="{19445A00-7AC0-447E-A227-FC34235F26F1}" presName="childNode1" presStyleLbl="bgAcc1" presStyleIdx="0" presStyleCnt="3">
        <dgm:presLayoutVars>
          <dgm:bulletEnabled val="1"/>
        </dgm:presLayoutVars>
      </dgm:prSet>
      <dgm:spPr/>
    </dgm:pt>
    <dgm:pt modelId="{D14C5127-6F2C-4510-886F-5EE1D8E842D4}" type="pres">
      <dgm:prSet presAssocID="{19445A00-7AC0-447E-A227-FC34235F26F1}" presName="childNode1tx" presStyleLbl="bgAcc1" presStyleIdx="0" presStyleCnt="3">
        <dgm:presLayoutVars>
          <dgm:bulletEnabled val="1"/>
        </dgm:presLayoutVars>
      </dgm:prSet>
      <dgm:spPr/>
    </dgm:pt>
    <dgm:pt modelId="{DFDE77B9-644A-4787-9C15-679273477428}" type="pres">
      <dgm:prSet presAssocID="{19445A00-7AC0-447E-A227-FC34235F26F1}" presName="parentNode1" presStyleLbl="node1" presStyleIdx="0" presStyleCnt="3">
        <dgm:presLayoutVars>
          <dgm:chMax val="1"/>
          <dgm:bulletEnabled val="1"/>
        </dgm:presLayoutVars>
      </dgm:prSet>
      <dgm:spPr/>
    </dgm:pt>
    <dgm:pt modelId="{C86AD58B-69B6-44B6-A808-1180F466E8AA}" type="pres">
      <dgm:prSet presAssocID="{19445A00-7AC0-447E-A227-FC34235F26F1}" presName="connSite1" presStyleCnt="0"/>
      <dgm:spPr/>
    </dgm:pt>
    <dgm:pt modelId="{61A3827F-87CD-4FD5-AE57-E4587935DE10}" type="pres">
      <dgm:prSet presAssocID="{6723B348-387F-4606-B3EF-DDE9FB7711F5}" presName="Name9" presStyleLbl="sibTrans2D1" presStyleIdx="0" presStyleCnt="2"/>
      <dgm:spPr/>
    </dgm:pt>
    <dgm:pt modelId="{AB057565-7D9D-4242-97F0-E79444CD7CE4}" type="pres">
      <dgm:prSet presAssocID="{8A7B99BB-5EEA-4309-A8DD-A513736A3197}" presName="composite2" presStyleCnt="0"/>
      <dgm:spPr/>
    </dgm:pt>
    <dgm:pt modelId="{713A2663-328F-49ED-BB9D-BB906577F862}" type="pres">
      <dgm:prSet presAssocID="{8A7B99BB-5EEA-4309-A8DD-A513736A3197}" presName="dummyNode2" presStyleLbl="node1" presStyleIdx="0" presStyleCnt="3"/>
      <dgm:spPr/>
    </dgm:pt>
    <dgm:pt modelId="{93B9E4B1-85BA-473F-81DE-51A9A7B05762}" type="pres">
      <dgm:prSet presAssocID="{8A7B99BB-5EEA-4309-A8DD-A513736A3197}" presName="childNode2" presStyleLbl="bgAcc1" presStyleIdx="1" presStyleCnt="3" custLinFactNeighborX="-761" custLinFactNeighborY="0">
        <dgm:presLayoutVars>
          <dgm:bulletEnabled val="1"/>
        </dgm:presLayoutVars>
      </dgm:prSet>
      <dgm:spPr/>
    </dgm:pt>
    <dgm:pt modelId="{1B66DD30-80D1-4B76-B580-AA03A0761165}" type="pres">
      <dgm:prSet presAssocID="{8A7B99BB-5EEA-4309-A8DD-A513736A3197}" presName="childNode2tx" presStyleLbl="bgAcc1" presStyleIdx="1" presStyleCnt="3">
        <dgm:presLayoutVars>
          <dgm:bulletEnabled val="1"/>
        </dgm:presLayoutVars>
      </dgm:prSet>
      <dgm:spPr/>
    </dgm:pt>
    <dgm:pt modelId="{5CD67E26-66E0-4058-8612-F4AD34F6D5E9}" type="pres">
      <dgm:prSet presAssocID="{8A7B99BB-5EEA-4309-A8DD-A513736A3197}" presName="parentNode2" presStyleLbl="node1" presStyleIdx="1" presStyleCnt="3">
        <dgm:presLayoutVars>
          <dgm:chMax val="0"/>
          <dgm:bulletEnabled val="1"/>
        </dgm:presLayoutVars>
      </dgm:prSet>
      <dgm:spPr/>
    </dgm:pt>
    <dgm:pt modelId="{AB0DF3BA-7354-4503-A940-10BD60AE150B}" type="pres">
      <dgm:prSet presAssocID="{8A7B99BB-5EEA-4309-A8DD-A513736A3197}" presName="connSite2" presStyleCnt="0"/>
      <dgm:spPr/>
    </dgm:pt>
    <dgm:pt modelId="{16C03311-0A70-4648-8FC6-622A0E9DA646}" type="pres">
      <dgm:prSet presAssocID="{9484674C-1050-408E-ABBE-380659985D75}" presName="Name18" presStyleLbl="sibTrans2D1" presStyleIdx="1" presStyleCnt="2"/>
      <dgm:spPr/>
    </dgm:pt>
    <dgm:pt modelId="{9A022EAD-7137-4D1C-97F2-5AF6FBC71773}" type="pres">
      <dgm:prSet presAssocID="{A967C5C0-0788-4B97-9C8D-7669D2F59370}" presName="composite1" presStyleCnt="0"/>
      <dgm:spPr/>
    </dgm:pt>
    <dgm:pt modelId="{2632A300-B733-406A-B6AF-2C4AC739AEA9}" type="pres">
      <dgm:prSet presAssocID="{A967C5C0-0788-4B97-9C8D-7669D2F59370}" presName="dummyNode1" presStyleLbl="node1" presStyleIdx="1" presStyleCnt="3"/>
      <dgm:spPr/>
    </dgm:pt>
    <dgm:pt modelId="{9897304D-2A68-4C3C-80AD-CD10C3AE6C88}" type="pres">
      <dgm:prSet presAssocID="{A967C5C0-0788-4B97-9C8D-7669D2F59370}" presName="childNode1" presStyleLbl="bgAcc1" presStyleIdx="2" presStyleCnt="3">
        <dgm:presLayoutVars>
          <dgm:bulletEnabled val="1"/>
        </dgm:presLayoutVars>
      </dgm:prSet>
      <dgm:spPr/>
    </dgm:pt>
    <dgm:pt modelId="{0B64C480-9641-4B3D-B4F7-B5667492BCAB}" type="pres">
      <dgm:prSet presAssocID="{A967C5C0-0788-4B97-9C8D-7669D2F59370}" presName="childNode1tx" presStyleLbl="bgAcc1" presStyleIdx="2" presStyleCnt="3">
        <dgm:presLayoutVars>
          <dgm:bulletEnabled val="1"/>
        </dgm:presLayoutVars>
      </dgm:prSet>
      <dgm:spPr/>
    </dgm:pt>
    <dgm:pt modelId="{B6945ACB-7626-4E40-80D6-C6439376CD70}" type="pres">
      <dgm:prSet presAssocID="{A967C5C0-0788-4B97-9C8D-7669D2F59370}" presName="parentNode1" presStyleLbl="node1" presStyleIdx="2" presStyleCnt="3">
        <dgm:presLayoutVars>
          <dgm:chMax val="1"/>
          <dgm:bulletEnabled val="1"/>
        </dgm:presLayoutVars>
      </dgm:prSet>
      <dgm:spPr/>
    </dgm:pt>
    <dgm:pt modelId="{A290E07A-F3FA-4E0C-A3CE-F1CA4246696E}" type="pres">
      <dgm:prSet presAssocID="{A967C5C0-0788-4B97-9C8D-7669D2F59370}" presName="connSite1" presStyleCnt="0"/>
      <dgm:spPr/>
    </dgm:pt>
  </dgm:ptLst>
  <dgm:cxnLst>
    <dgm:cxn modelId="{70361B0B-F0A1-4708-B5E5-080F986D5E40}" type="presOf" srcId="{75E4263C-3B64-449C-954B-94D72019F658}" destId="{0B64C480-9641-4B3D-B4F7-B5667492BCAB}" srcOrd="1" destOrd="1" presId="urn:microsoft.com/office/officeart/2005/8/layout/hProcess4"/>
    <dgm:cxn modelId="{1165CB19-E896-462C-B493-ADBBEC9FEFA2}" srcId="{19445A00-7AC0-447E-A227-FC34235F26F1}" destId="{B0563799-4A3F-48AC-8A90-8BD46F305234}" srcOrd="1" destOrd="0" parTransId="{8995FA3B-17EC-467A-91E7-3E60E75FAAFA}" sibTransId="{FFC681D9-23B9-4667-81BE-A82FFE30DE63}"/>
    <dgm:cxn modelId="{7AF6851E-0864-4492-91E7-9AA3D74006AD}" type="presOf" srcId="{75E4263C-3B64-449C-954B-94D72019F658}" destId="{9897304D-2A68-4C3C-80AD-CD10C3AE6C88}" srcOrd="0" destOrd="1" presId="urn:microsoft.com/office/officeart/2005/8/layout/hProcess4"/>
    <dgm:cxn modelId="{A8018322-9950-4E1D-B90B-46A418AC6731}" type="presOf" srcId="{8A7B99BB-5EEA-4309-A8DD-A513736A3197}" destId="{5CD67E26-66E0-4058-8612-F4AD34F6D5E9}" srcOrd="0" destOrd="0" presId="urn:microsoft.com/office/officeart/2005/8/layout/hProcess4"/>
    <dgm:cxn modelId="{BB740A28-E6E1-43AF-BC90-C62981ECBFC5}" type="presOf" srcId="{7B286F4C-66E1-4BDC-96AF-A0AF7C32C18F}" destId="{D14C5127-6F2C-4510-886F-5EE1D8E842D4}" srcOrd="1" destOrd="0" presId="urn:microsoft.com/office/officeart/2005/8/layout/hProcess4"/>
    <dgm:cxn modelId="{F042682C-931C-4938-8AE1-A5EADE8650F3}" type="presOf" srcId="{B0563799-4A3F-48AC-8A90-8BD46F305234}" destId="{E1BB48C6-EF29-4C19-8F20-EAA6BDC95AFC}" srcOrd="0" destOrd="1" presId="urn:microsoft.com/office/officeart/2005/8/layout/hProcess4"/>
    <dgm:cxn modelId="{E534EA30-AB5F-4559-9040-61EB2CAC0F55}" srcId="{8A7B99BB-5EEA-4309-A8DD-A513736A3197}" destId="{EEDCF2D3-F666-4250-AB71-C5594D27926A}" srcOrd="0" destOrd="0" parTransId="{86F24B0F-0777-473C-99CF-CAA8D833D6CE}" sibTransId="{84BD24E6-3583-4969-A803-ECE2C216B3F5}"/>
    <dgm:cxn modelId="{C2479D63-3C83-4128-9822-4482081FC9E8}" type="presOf" srcId="{EEDCF2D3-F666-4250-AB71-C5594D27926A}" destId="{1B66DD30-80D1-4B76-B580-AA03A0761165}" srcOrd="1" destOrd="0" presId="urn:microsoft.com/office/officeart/2005/8/layout/hProcess4"/>
    <dgm:cxn modelId="{9EFEE063-AE96-440E-B4E1-AA00F555D2B3}" srcId="{2D741489-B57F-49BE-BE71-98027F9A4A2C}" destId="{A967C5C0-0788-4B97-9C8D-7669D2F59370}" srcOrd="2" destOrd="0" parTransId="{CC58E9F5-1F34-4DFD-A9C4-9815DC1E6ED2}" sibTransId="{D1129681-3FFB-4ECC-BD88-95EBA771AAD2}"/>
    <dgm:cxn modelId="{DDC22470-34C5-4B22-9849-A2CCFB91D15A}" type="presOf" srcId="{B0563799-4A3F-48AC-8A90-8BD46F305234}" destId="{D14C5127-6F2C-4510-886F-5EE1D8E842D4}" srcOrd="1" destOrd="1" presId="urn:microsoft.com/office/officeart/2005/8/layout/hProcess4"/>
    <dgm:cxn modelId="{425C4C51-22BA-45F2-9726-BD9FB8F007D8}" srcId="{2D741489-B57F-49BE-BE71-98027F9A4A2C}" destId="{8A7B99BB-5EEA-4309-A8DD-A513736A3197}" srcOrd="1" destOrd="0" parTransId="{7EAAB9D0-1F70-40C9-9BA1-F848BD1EF47F}" sibTransId="{9484674C-1050-408E-ABBE-380659985D75}"/>
    <dgm:cxn modelId="{88E02D52-03D3-4E3A-99B2-05F067A5844E}" type="presOf" srcId="{3DC6D0E3-078A-4AE7-8FD1-DD307263DEFB}" destId="{0B64C480-9641-4B3D-B4F7-B5667492BCAB}" srcOrd="1" destOrd="0" presId="urn:microsoft.com/office/officeart/2005/8/layout/hProcess4"/>
    <dgm:cxn modelId="{D1681D73-12B3-4080-90D6-393410713892}" type="presOf" srcId="{2D741489-B57F-49BE-BE71-98027F9A4A2C}" destId="{8AA4BD6C-C64F-4C2B-8141-9C53C2D3AB1F}" srcOrd="0" destOrd="0" presId="urn:microsoft.com/office/officeart/2005/8/layout/hProcess4"/>
    <dgm:cxn modelId="{D44B6E54-9FA4-49BD-ACA5-644F0C089C43}" type="presOf" srcId="{19445A00-7AC0-447E-A227-FC34235F26F1}" destId="{DFDE77B9-644A-4787-9C15-679273477428}" srcOrd="0" destOrd="0" presId="urn:microsoft.com/office/officeart/2005/8/layout/hProcess4"/>
    <dgm:cxn modelId="{A8992176-A0B3-4FD5-AF8A-CCAFEA96C66D}" type="presOf" srcId="{6723B348-387F-4606-B3EF-DDE9FB7711F5}" destId="{61A3827F-87CD-4FD5-AE57-E4587935DE10}" srcOrd="0" destOrd="0" presId="urn:microsoft.com/office/officeart/2005/8/layout/hProcess4"/>
    <dgm:cxn modelId="{C803195A-FDC7-4AB3-AA8D-CA428DB4C756}" type="presOf" srcId="{3DC6D0E3-078A-4AE7-8FD1-DD307263DEFB}" destId="{9897304D-2A68-4C3C-80AD-CD10C3AE6C88}" srcOrd="0" destOrd="0" presId="urn:microsoft.com/office/officeart/2005/8/layout/hProcess4"/>
    <dgm:cxn modelId="{40D49A83-6378-4069-BF4F-6FECDC284DA5}" srcId="{19445A00-7AC0-447E-A227-FC34235F26F1}" destId="{7B286F4C-66E1-4BDC-96AF-A0AF7C32C18F}" srcOrd="0" destOrd="0" parTransId="{E6BD6F2E-510C-40F9-96E9-574129FB14B2}" sibTransId="{BCBF2645-75E3-4A6A-9520-85B889AD18F4}"/>
    <dgm:cxn modelId="{2F85B699-E813-4A05-8910-9D086ABAF0F3}" srcId="{2D741489-B57F-49BE-BE71-98027F9A4A2C}" destId="{19445A00-7AC0-447E-A227-FC34235F26F1}" srcOrd="0" destOrd="0" parTransId="{07A8B158-871A-48D8-B95D-AECE119EC1F4}" sibTransId="{6723B348-387F-4606-B3EF-DDE9FB7711F5}"/>
    <dgm:cxn modelId="{7807D9D6-7319-41CF-9DF8-14BAD5289F37}" type="presOf" srcId="{EEDCF2D3-F666-4250-AB71-C5594D27926A}" destId="{93B9E4B1-85BA-473F-81DE-51A9A7B05762}" srcOrd="0" destOrd="0" presId="urn:microsoft.com/office/officeart/2005/8/layout/hProcess4"/>
    <dgm:cxn modelId="{1D0426D9-D446-46C3-91B0-E6CA33FDC3E3}" type="presOf" srcId="{A967C5C0-0788-4B97-9C8D-7669D2F59370}" destId="{B6945ACB-7626-4E40-80D6-C6439376CD70}" srcOrd="0" destOrd="0" presId="urn:microsoft.com/office/officeart/2005/8/layout/hProcess4"/>
    <dgm:cxn modelId="{90E22DE0-257F-4311-8713-E437C1DE3E11}" type="presOf" srcId="{9484674C-1050-408E-ABBE-380659985D75}" destId="{16C03311-0A70-4648-8FC6-622A0E9DA646}" srcOrd="0" destOrd="0" presId="urn:microsoft.com/office/officeart/2005/8/layout/hProcess4"/>
    <dgm:cxn modelId="{D7BB16E8-67DB-46AC-9D56-5D1C73D0C923}" srcId="{A967C5C0-0788-4B97-9C8D-7669D2F59370}" destId="{75E4263C-3B64-449C-954B-94D72019F658}" srcOrd="1" destOrd="0" parTransId="{5F7D1F18-3390-45A7-80A1-F55592AD374E}" sibTransId="{BF8AEDB0-076F-4038-8872-6611523B9450}"/>
    <dgm:cxn modelId="{FEF0CEF5-07C5-471D-BB3E-77B15523327C}" type="presOf" srcId="{7B286F4C-66E1-4BDC-96AF-A0AF7C32C18F}" destId="{E1BB48C6-EF29-4C19-8F20-EAA6BDC95AFC}" srcOrd="0" destOrd="0" presId="urn:microsoft.com/office/officeart/2005/8/layout/hProcess4"/>
    <dgm:cxn modelId="{65D0AAFF-897A-4C8C-9CCC-D3A409B103D6}" srcId="{A967C5C0-0788-4B97-9C8D-7669D2F59370}" destId="{3DC6D0E3-078A-4AE7-8FD1-DD307263DEFB}" srcOrd="0" destOrd="0" parTransId="{E05CD679-7BE9-43D7-81D8-8E234D870F4F}" sibTransId="{74B8AC67-9F7C-424A-A24C-3768449443FA}"/>
    <dgm:cxn modelId="{75E7335B-C5CE-4A27-BE47-E66DD3158A19}" type="presParOf" srcId="{8AA4BD6C-C64F-4C2B-8141-9C53C2D3AB1F}" destId="{0CCA4509-A15B-455B-98F6-98011EB70E89}" srcOrd="0" destOrd="0" presId="urn:microsoft.com/office/officeart/2005/8/layout/hProcess4"/>
    <dgm:cxn modelId="{5584178D-1000-4BF2-A186-D740BBDC1952}" type="presParOf" srcId="{8AA4BD6C-C64F-4C2B-8141-9C53C2D3AB1F}" destId="{FB86E98C-875A-4D2B-9BFE-4BD4E2D8F8F7}" srcOrd="1" destOrd="0" presId="urn:microsoft.com/office/officeart/2005/8/layout/hProcess4"/>
    <dgm:cxn modelId="{3F68A243-1A3D-4835-8FA6-ADB84AD060E6}" type="presParOf" srcId="{8AA4BD6C-C64F-4C2B-8141-9C53C2D3AB1F}" destId="{924A12E7-C3D0-4EA3-BB9C-CA7CC506F74E}" srcOrd="2" destOrd="0" presId="urn:microsoft.com/office/officeart/2005/8/layout/hProcess4"/>
    <dgm:cxn modelId="{A1690CC7-107F-4BE3-9C51-BE5162692231}" type="presParOf" srcId="{924A12E7-C3D0-4EA3-BB9C-CA7CC506F74E}" destId="{642749E3-94CB-4C4A-BBCC-E702125E821A}" srcOrd="0" destOrd="0" presId="urn:microsoft.com/office/officeart/2005/8/layout/hProcess4"/>
    <dgm:cxn modelId="{6E101498-C299-4536-8BF2-28D4C7436001}" type="presParOf" srcId="{642749E3-94CB-4C4A-BBCC-E702125E821A}" destId="{AFD2E37A-1D31-48EF-AD00-D5A982062674}" srcOrd="0" destOrd="0" presId="urn:microsoft.com/office/officeart/2005/8/layout/hProcess4"/>
    <dgm:cxn modelId="{FC0DA52B-3315-4832-BFC6-012F88C30208}" type="presParOf" srcId="{642749E3-94CB-4C4A-BBCC-E702125E821A}" destId="{E1BB48C6-EF29-4C19-8F20-EAA6BDC95AFC}" srcOrd="1" destOrd="0" presId="urn:microsoft.com/office/officeart/2005/8/layout/hProcess4"/>
    <dgm:cxn modelId="{2EEC532A-FD9A-4F16-B669-CD1F8DAB56AD}" type="presParOf" srcId="{642749E3-94CB-4C4A-BBCC-E702125E821A}" destId="{D14C5127-6F2C-4510-886F-5EE1D8E842D4}" srcOrd="2" destOrd="0" presId="urn:microsoft.com/office/officeart/2005/8/layout/hProcess4"/>
    <dgm:cxn modelId="{0CA77EC1-F93C-4921-88DC-0CEB92833246}" type="presParOf" srcId="{642749E3-94CB-4C4A-BBCC-E702125E821A}" destId="{DFDE77B9-644A-4787-9C15-679273477428}" srcOrd="3" destOrd="0" presId="urn:microsoft.com/office/officeart/2005/8/layout/hProcess4"/>
    <dgm:cxn modelId="{06BE86E3-DCC7-4961-AABC-FA6515A218ED}" type="presParOf" srcId="{642749E3-94CB-4C4A-BBCC-E702125E821A}" destId="{C86AD58B-69B6-44B6-A808-1180F466E8AA}" srcOrd="4" destOrd="0" presId="urn:microsoft.com/office/officeart/2005/8/layout/hProcess4"/>
    <dgm:cxn modelId="{3DDD54CD-C8A2-44EA-AF01-CBDBFD76B3CD}" type="presParOf" srcId="{924A12E7-C3D0-4EA3-BB9C-CA7CC506F74E}" destId="{61A3827F-87CD-4FD5-AE57-E4587935DE10}" srcOrd="1" destOrd="0" presId="urn:microsoft.com/office/officeart/2005/8/layout/hProcess4"/>
    <dgm:cxn modelId="{79F1AE2D-5D71-45E0-9670-99D30540E52B}" type="presParOf" srcId="{924A12E7-C3D0-4EA3-BB9C-CA7CC506F74E}" destId="{AB057565-7D9D-4242-97F0-E79444CD7CE4}" srcOrd="2" destOrd="0" presId="urn:microsoft.com/office/officeart/2005/8/layout/hProcess4"/>
    <dgm:cxn modelId="{9D54DFD3-2779-48B2-AD99-468685A3E691}" type="presParOf" srcId="{AB057565-7D9D-4242-97F0-E79444CD7CE4}" destId="{713A2663-328F-49ED-BB9D-BB906577F862}" srcOrd="0" destOrd="0" presId="urn:microsoft.com/office/officeart/2005/8/layout/hProcess4"/>
    <dgm:cxn modelId="{FE39A8FA-330F-4574-97C4-55C1260E4E51}" type="presParOf" srcId="{AB057565-7D9D-4242-97F0-E79444CD7CE4}" destId="{93B9E4B1-85BA-473F-81DE-51A9A7B05762}" srcOrd="1" destOrd="0" presId="urn:microsoft.com/office/officeart/2005/8/layout/hProcess4"/>
    <dgm:cxn modelId="{23E35D2C-E95A-4DD4-BC0B-FF8298003119}" type="presParOf" srcId="{AB057565-7D9D-4242-97F0-E79444CD7CE4}" destId="{1B66DD30-80D1-4B76-B580-AA03A0761165}" srcOrd="2" destOrd="0" presId="urn:microsoft.com/office/officeart/2005/8/layout/hProcess4"/>
    <dgm:cxn modelId="{CC9EBE74-BE27-4344-AA23-1691CFC7F19B}" type="presParOf" srcId="{AB057565-7D9D-4242-97F0-E79444CD7CE4}" destId="{5CD67E26-66E0-4058-8612-F4AD34F6D5E9}" srcOrd="3" destOrd="0" presId="urn:microsoft.com/office/officeart/2005/8/layout/hProcess4"/>
    <dgm:cxn modelId="{619E3F82-CA61-484B-94D1-2B60C2177551}" type="presParOf" srcId="{AB057565-7D9D-4242-97F0-E79444CD7CE4}" destId="{AB0DF3BA-7354-4503-A940-10BD60AE150B}" srcOrd="4" destOrd="0" presId="urn:microsoft.com/office/officeart/2005/8/layout/hProcess4"/>
    <dgm:cxn modelId="{59FC0C14-9008-48DB-838B-93B97B3CB613}" type="presParOf" srcId="{924A12E7-C3D0-4EA3-BB9C-CA7CC506F74E}" destId="{16C03311-0A70-4648-8FC6-622A0E9DA646}" srcOrd="3" destOrd="0" presId="urn:microsoft.com/office/officeart/2005/8/layout/hProcess4"/>
    <dgm:cxn modelId="{6CF98FA0-05D2-4888-AD19-26386B1FF9A2}" type="presParOf" srcId="{924A12E7-C3D0-4EA3-BB9C-CA7CC506F74E}" destId="{9A022EAD-7137-4D1C-97F2-5AF6FBC71773}" srcOrd="4" destOrd="0" presId="urn:microsoft.com/office/officeart/2005/8/layout/hProcess4"/>
    <dgm:cxn modelId="{939A3412-BFD7-4E6E-8E11-5DC95929D46E}" type="presParOf" srcId="{9A022EAD-7137-4D1C-97F2-5AF6FBC71773}" destId="{2632A300-B733-406A-B6AF-2C4AC739AEA9}" srcOrd="0" destOrd="0" presId="urn:microsoft.com/office/officeart/2005/8/layout/hProcess4"/>
    <dgm:cxn modelId="{72F19B30-99D8-4DD2-8F86-58968ED6F343}" type="presParOf" srcId="{9A022EAD-7137-4D1C-97F2-5AF6FBC71773}" destId="{9897304D-2A68-4C3C-80AD-CD10C3AE6C88}" srcOrd="1" destOrd="0" presId="urn:microsoft.com/office/officeart/2005/8/layout/hProcess4"/>
    <dgm:cxn modelId="{481AEC64-D5EB-4B8E-9499-F7BE9CFD036A}" type="presParOf" srcId="{9A022EAD-7137-4D1C-97F2-5AF6FBC71773}" destId="{0B64C480-9641-4B3D-B4F7-B5667492BCAB}" srcOrd="2" destOrd="0" presId="urn:microsoft.com/office/officeart/2005/8/layout/hProcess4"/>
    <dgm:cxn modelId="{2EB78012-40A5-4E17-80B7-6674D866DA9A}" type="presParOf" srcId="{9A022EAD-7137-4D1C-97F2-5AF6FBC71773}" destId="{B6945ACB-7626-4E40-80D6-C6439376CD70}" srcOrd="3" destOrd="0" presId="urn:microsoft.com/office/officeart/2005/8/layout/hProcess4"/>
    <dgm:cxn modelId="{F88D867D-F6FB-41B9-AC08-165F81CFD5DB}" type="presParOf" srcId="{9A022EAD-7137-4D1C-97F2-5AF6FBC71773}" destId="{A290E07A-F3FA-4E0C-A3CE-F1CA4246696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7F23B86-CB94-4C8E-B1B8-77CBC174650D}"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IN"/>
        </a:p>
      </dgm:t>
    </dgm:pt>
    <dgm:pt modelId="{096D9CEF-2AE9-4F71-8D2E-F6D3FF4BBB01}">
      <dgm:prSet phldrT="[Text]"/>
      <dgm:spPr/>
      <dgm:t>
        <a:bodyPr/>
        <a:lstStyle/>
        <a:p>
          <a:r>
            <a:rPr lang="en-IN" dirty="0"/>
            <a:t>Login</a:t>
          </a:r>
        </a:p>
      </dgm:t>
    </dgm:pt>
    <dgm:pt modelId="{615D2DE6-8C60-4964-BCFB-3EFA2A62EAC2}" type="parTrans" cxnId="{8FF23ED2-A87D-47F5-9076-14C8E6DCE9E3}">
      <dgm:prSet/>
      <dgm:spPr/>
      <dgm:t>
        <a:bodyPr/>
        <a:lstStyle/>
        <a:p>
          <a:endParaRPr lang="en-IN"/>
        </a:p>
      </dgm:t>
    </dgm:pt>
    <dgm:pt modelId="{D9F37430-401D-495B-8DEE-0B3313127398}" type="sibTrans" cxnId="{8FF23ED2-A87D-47F5-9076-14C8E6DCE9E3}">
      <dgm:prSet/>
      <dgm:spPr/>
      <dgm:t>
        <a:bodyPr/>
        <a:lstStyle/>
        <a:p>
          <a:endParaRPr lang="en-IN" dirty="0"/>
        </a:p>
      </dgm:t>
    </dgm:pt>
    <dgm:pt modelId="{AAA48DB6-2DBB-49A9-A869-D2034B18F266}">
      <dgm:prSet phldrT="[Text]"/>
      <dgm:spPr/>
      <dgm:t>
        <a:bodyPr/>
        <a:lstStyle/>
        <a:p>
          <a:r>
            <a:rPr lang="en-IN" dirty="0"/>
            <a:t>Update vehicle Number</a:t>
          </a:r>
        </a:p>
      </dgm:t>
    </dgm:pt>
    <dgm:pt modelId="{DB7779A4-B91A-4096-975D-799984345696}" type="parTrans" cxnId="{A9AE663E-C3E9-4875-B749-61214E3B4E94}">
      <dgm:prSet/>
      <dgm:spPr/>
      <dgm:t>
        <a:bodyPr/>
        <a:lstStyle/>
        <a:p>
          <a:endParaRPr lang="en-IN"/>
        </a:p>
      </dgm:t>
    </dgm:pt>
    <dgm:pt modelId="{70F2D1A9-9A93-4BC5-92E1-1F676A62C3A3}" type="sibTrans" cxnId="{A9AE663E-C3E9-4875-B749-61214E3B4E94}">
      <dgm:prSet/>
      <dgm:spPr/>
      <dgm:t>
        <a:bodyPr/>
        <a:lstStyle/>
        <a:p>
          <a:endParaRPr lang="en-IN" dirty="0"/>
        </a:p>
      </dgm:t>
    </dgm:pt>
    <dgm:pt modelId="{9D135851-2A52-41E5-B611-6E545F5F2416}">
      <dgm:prSet phldrT="[Text]"/>
      <dgm:spPr/>
      <dgm:t>
        <a:bodyPr/>
        <a:lstStyle/>
        <a:p>
          <a:r>
            <a:rPr lang="en-IN" dirty="0"/>
            <a:t>Select the e-way bill in </a:t>
          </a:r>
        </a:p>
        <a:p>
          <a:r>
            <a:rPr lang="en-IN" dirty="0"/>
            <a:t>“Assigned to Me”</a:t>
          </a:r>
        </a:p>
      </dgm:t>
    </dgm:pt>
    <dgm:pt modelId="{97EDD8D5-D5F1-46EC-8386-39A359A42A61}" type="parTrans" cxnId="{C3112F5D-3A49-4691-89AA-FA83D6A67145}">
      <dgm:prSet/>
      <dgm:spPr/>
      <dgm:t>
        <a:bodyPr/>
        <a:lstStyle/>
        <a:p>
          <a:endParaRPr lang="en-IN"/>
        </a:p>
      </dgm:t>
    </dgm:pt>
    <dgm:pt modelId="{6B1725E0-D6DF-4466-A366-0FF22F9165CA}" type="sibTrans" cxnId="{C3112F5D-3A49-4691-89AA-FA83D6A67145}">
      <dgm:prSet/>
      <dgm:spPr/>
      <dgm:t>
        <a:bodyPr/>
        <a:lstStyle/>
        <a:p>
          <a:endParaRPr lang="en-IN" dirty="0"/>
        </a:p>
      </dgm:t>
    </dgm:pt>
    <dgm:pt modelId="{906F9344-442E-4754-9B5C-238D9C9C7A04}">
      <dgm:prSet phldrT="[Text]"/>
      <dgm:spPr/>
      <dgm:t>
        <a:bodyPr/>
        <a:lstStyle/>
        <a:p>
          <a:r>
            <a:rPr lang="en-IN" dirty="0"/>
            <a:t>Enter the Vehicle Number and Reason</a:t>
          </a:r>
        </a:p>
      </dgm:t>
    </dgm:pt>
    <dgm:pt modelId="{B1AB6D40-0213-4DA8-A8CB-A0A8704181BD}" type="parTrans" cxnId="{A04B5A8A-87C4-409F-BDB0-032E2A696F9A}">
      <dgm:prSet/>
      <dgm:spPr/>
      <dgm:t>
        <a:bodyPr/>
        <a:lstStyle/>
        <a:p>
          <a:endParaRPr lang="en-IN"/>
        </a:p>
      </dgm:t>
    </dgm:pt>
    <dgm:pt modelId="{7DDAD4CC-0BF0-47F4-AE2D-F3C5ADCDDD3B}" type="sibTrans" cxnId="{A04B5A8A-87C4-409F-BDB0-032E2A696F9A}">
      <dgm:prSet/>
      <dgm:spPr/>
      <dgm:t>
        <a:bodyPr/>
        <a:lstStyle/>
        <a:p>
          <a:endParaRPr lang="en-IN" dirty="0"/>
        </a:p>
      </dgm:t>
    </dgm:pt>
    <dgm:pt modelId="{431F16C8-643D-4E41-83E7-BDBF12E502DA}">
      <dgm:prSet phldrT="[Text]"/>
      <dgm:spPr/>
      <dgm:t>
        <a:bodyPr/>
        <a:lstStyle/>
        <a:p>
          <a:r>
            <a:rPr lang="en-IN" dirty="0"/>
            <a:t>Submit</a:t>
          </a:r>
        </a:p>
      </dgm:t>
    </dgm:pt>
    <dgm:pt modelId="{3F6E2DC8-EABC-4096-BB37-B6F97D3AC007}" type="parTrans" cxnId="{EC96DFB2-4064-4AE0-9DED-6EE1804DBF8B}">
      <dgm:prSet/>
      <dgm:spPr/>
      <dgm:t>
        <a:bodyPr/>
        <a:lstStyle/>
        <a:p>
          <a:endParaRPr lang="en-IN"/>
        </a:p>
      </dgm:t>
    </dgm:pt>
    <dgm:pt modelId="{CD1B5606-DA3E-42F9-A93F-D37A7E5F73CE}" type="sibTrans" cxnId="{EC96DFB2-4064-4AE0-9DED-6EE1804DBF8B}">
      <dgm:prSet/>
      <dgm:spPr/>
      <dgm:t>
        <a:bodyPr/>
        <a:lstStyle/>
        <a:p>
          <a:endParaRPr lang="en-IN"/>
        </a:p>
      </dgm:t>
    </dgm:pt>
    <dgm:pt modelId="{FE988653-C826-490C-A6D2-FA56EAAB00E8}" type="pres">
      <dgm:prSet presAssocID="{F7F23B86-CB94-4C8E-B1B8-77CBC174650D}" presName="Name0" presStyleCnt="0">
        <dgm:presLayoutVars>
          <dgm:dir/>
          <dgm:resizeHandles val="exact"/>
        </dgm:presLayoutVars>
      </dgm:prSet>
      <dgm:spPr/>
    </dgm:pt>
    <dgm:pt modelId="{D3147A7A-50B9-4A8E-96F3-E9D62A6BDEB2}" type="pres">
      <dgm:prSet presAssocID="{096D9CEF-2AE9-4F71-8D2E-F6D3FF4BBB01}" presName="node" presStyleLbl="node1" presStyleIdx="0" presStyleCnt="5">
        <dgm:presLayoutVars>
          <dgm:bulletEnabled val="1"/>
        </dgm:presLayoutVars>
      </dgm:prSet>
      <dgm:spPr/>
    </dgm:pt>
    <dgm:pt modelId="{F1D72295-EF2A-4C1B-9EEE-78C7E6A24A04}" type="pres">
      <dgm:prSet presAssocID="{D9F37430-401D-495B-8DEE-0B3313127398}" presName="sibTrans" presStyleLbl="sibTrans1D1" presStyleIdx="0" presStyleCnt="4"/>
      <dgm:spPr/>
    </dgm:pt>
    <dgm:pt modelId="{C58A90AF-6507-48A8-AC65-3C0E39EE5530}" type="pres">
      <dgm:prSet presAssocID="{D9F37430-401D-495B-8DEE-0B3313127398}" presName="connectorText" presStyleLbl="sibTrans1D1" presStyleIdx="0" presStyleCnt="4"/>
      <dgm:spPr/>
    </dgm:pt>
    <dgm:pt modelId="{38F3A999-2577-40F5-9B1D-C074B277636F}" type="pres">
      <dgm:prSet presAssocID="{AAA48DB6-2DBB-49A9-A869-D2034B18F266}" presName="node" presStyleLbl="node1" presStyleIdx="1" presStyleCnt="5">
        <dgm:presLayoutVars>
          <dgm:bulletEnabled val="1"/>
        </dgm:presLayoutVars>
      </dgm:prSet>
      <dgm:spPr/>
    </dgm:pt>
    <dgm:pt modelId="{959C0A7C-CAB1-4841-AE75-A3739271FB6B}" type="pres">
      <dgm:prSet presAssocID="{70F2D1A9-9A93-4BC5-92E1-1F676A62C3A3}" presName="sibTrans" presStyleLbl="sibTrans1D1" presStyleIdx="1" presStyleCnt="4"/>
      <dgm:spPr/>
    </dgm:pt>
    <dgm:pt modelId="{56A7BDC6-3550-4F6B-8B56-FA54BE26EB7A}" type="pres">
      <dgm:prSet presAssocID="{70F2D1A9-9A93-4BC5-92E1-1F676A62C3A3}" presName="connectorText" presStyleLbl="sibTrans1D1" presStyleIdx="1" presStyleCnt="4"/>
      <dgm:spPr/>
    </dgm:pt>
    <dgm:pt modelId="{7971E09F-4AE9-4261-A6C1-DA648FD4B282}" type="pres">
      <dgm:prSet presAssocID="{9D135851-2A52-41E5-B611-6E545F5F2416}" presName="node" presStyleLbl="node1" presStyleIdx="2" presStyleCnt="5">
        <dgm:presLayoutVars>
          <dgm:bulletEnabled val="1"/>
        </dgm:presLayoutVars>
      </dgm:prSet>
      <dgm:spPr/>
    </dgm:pt>
    <dgm:pt modelId="{742A5CA2-CB86-4679-B78A-D8700291310E}" type="pres">
      <dgm:prSet presAssocID="{6B1725E0-D6DF-4466-A366-0FF22F9165CA}" presName="sibTrans" presStyleLbl="sibTrans1D1" presStyleIdx="2" presStyleCnt="4"/>
      <dgm:spPr/>
    </dgm:pt>
    <dgm:pt modelId="{70AE0518-7B9F-49B4-8804-F6D2CC80E11F}" type="pres">
      <dgm:prSet presAssocID="{6B1725E0-D6DF-4466-A366-0FF22F9165CA}" presName="connectorText" presStyleLbl="sibTrans1D1" presStyleIdx="2" presStyleCnt="4"/>
      <dgm:spPr/>
    </dgm:pt>
    <dgm:pt modelId="{FBB228CA-A365-4E0C-9444-0630129CB1E0}" type="pres">
      <dgm:prSet presAssocID="{906F9344-442E-4754-9B5C-238D9C9C7A04}" presName="node" presStyleLbl="node1" presStyleIdx="3" presStyleCnt="5">
        <dgm:presLayoutVars>
          <dgm:bulletEnabled val="1"/>
        </dgm:presLayoutVars>
      </dgm:prSet>
      <dgm:spPr/>
    </dgm:pt>
    <dgm:pt modelId="{D54D64AA-FA49-4FBE-AFDA-1DF950A9BA7D}" type="pres">
      <dgm:prSet presAssocID="{7DDAD4CC-0BF0-47F4-AE2D-F3C5ADCDDD3B}" presName="sibTrans" presStyleLbl="sibTrans1D1" presStyleIdx="3" presStyleCnt="4"/>
      <dgm:spPr/>
    </dgm:pt>
    <dgm:pt modelId="{8D593580-9856-496C-B483-9C5A93412A5A}" type="pres">
      <dgm:prSet presAssocID="{7DDAD4CC-0BF0-47F4-AE2D-F3C5ADCDDD3B}" presName="connectorText" presStyleLbl="sibTrans1D1" presStyleIdx="3" presStyleCnt="4"/>
      <dgm:spPr/>
    </dgm:pt>
    <dgm:pt modelId="{C56E9851-6A5F-4269-8629-E4E9FA7F7D4B}" type="pres">
      <dgm:prSet presAssocID="{431F16C8-643D-4E41-83E7-BDBF12E502DA}" presName="node" presStyleLbl="node1" presStyleIdx="4" presStyleCnt="5">
        <dgm:presLayoutVars>
          <dgm:bulletEnabled val="1"/>
        </dgm:presLayoutVars>
      </dgm:prSet>
      <dgm:spPr/>
    </dgm:pt>
  </dgm:ptLst>
  <dgm:cxnLst>
    <dgm:cxn modelId="{FAD5451B-30B3-47B9-94B5-A06CFCD63E90}" type="presOf" srcId="{906F9344-442E-4754-9B5C-238D9C9C7A04}" destId="{FBB228CA-A365-4E0C-9444-0630129CB1E0}" srcOrd="0" destOrd="0" presId="urn:microsoft.com/office/officeart/2005/8/layout/bProcess3"/>
    <dgm:cxn modelId="{DEAC8C20-D510-45B1-99E8-E4B0E1FD47FC}" type="presOf" srcId="{7DDAD4CC-0BF0-47F4-AE2D-F3C5ADCDDD3B}" destId="{8D593580-9856-496C-B483-9C5A93412A5A}" srcOrd="1" destOrd="0" presId="urn:microsoft.com/office/officeart/2005/8/layout/bProcess3"/>
    <dgm:cxn modelId="{C9D6B72E-A0E6-44B6-9F03-131A8C1FAB4D}" type="presOf" srcId="{D9F37430-401D-495B-8DEE-0B3313127398}" destId="{C58A90AF-6507-48A8-AC65-3C0E39EE5530}" srcOrd="1" destOrd="0" presId="urn:microsoft.com/office/officeart/2005/8/layout/bProcess3"/>
    <dgm:cxn modelId="{A9AE663E-C3E9-4875-B749-61214E3B4E94}" srcId="{F7F23B86-CB94-4C8E-B1B8-77CBC174650D}" destId="{AAA48DB6-2DBB-49A9-A869-D2034B18F266}" srcOrd="1" destOrd="0" parTransId="{DB7779A4-B91A-4096-975D-799984345696}" sibTransId="{70F2D1A9-9A93-4BC5-92E1-1F676A62C3A3}"/>
    <dgm:cxn modelId="{C3112F5D-3A49-4691-89AA-FA83D6A67145}" srcId="{F7F23B86-CB94-4C8E-B1B8-77CBC174650D}" destId="{9D135851-2A52-41E5-B611-6E545F5F2416}" srcOrd="2" destOrd="0" parTransId="{97EDD8D5-D5F1-46EC-8386-39A359A42A61}" sibTransId="{6B1725E0-D6DF-4466-A366-0FF22F9165CA}"/>
    <dgm:cxn modelId="{06CBA75D-E451-4DAD-BE36-01A431EE52CF}" type="presOf" srcId="{6B1725E0-D6DF-4466-A366-0FF22F9165CA}" destId="{742A5CA2-CB86-4679-B78A-D8700291310E}" srcOrd="0" destOrd="0" presId="urn:microsoft.com/office/officeart/2005/8/layout/bProcess3"/>
    <dgm:cxn modelId="{67181064-CC46-45BC-A108-6CC6E718BED6}" type="presOf" srcId="{D9F37430-401D-495B-8DEE-0B3313127398}" destId="{F1D72295-EF2A-4C1B-9EEE-78C7E6A24A04}" srcOrd="0" destOrd="0" presId="urn:microsoft.com/office/officeart/2005/8/layout/bProcess3"/>
    <dgm:cxn modelId="{25EAD666-ACF8-4129-8374-50A9E5A40A77}" type="presOf" srcId="{7DDAD4CC-0BF0-47F4-AE2D-F3C5ADCDDD3B}" destId="{D54D64AA-FA49-4FBE-AFDA-1DF950A9BA7D}" srcOrd="0" destOrd="0" presId="urn:microsoft.com/office/officeart/2005/8/layout/bProcess3"/>
    <dgm:cxn modelId="{0346584D-876E-4814-A270-551C74B6051E}" type="presOf" srcId="{70F2D1A9-9A93-4BC5-92E1-1F676A62C3A3}" destId="{56A7BDC6-3550-4F6B-8B56-FA54BE26EB7A}" srcOrd="1" destOrd="0" presId="urn:microsoft.com/office/officeart/2005/8/layout/bProcess3"/>
    <dgm:cxn modelId="{A04B5A8A-87C4-409F-BDB0-032E2A696F9A}" srcId="{F7F23B86-CB94-4C8E-B1B8-77CBC174650D}" destId="{906F9344-442E-4754-9B5C-238D9C9C7A04}" srcOrd="3" destOrd="0" parTransId="{B1AB6D40-0213-4DA8-A8CB-A0A8704181BD}" sibTransId="{7DDAD4CC-0BF0-47F4-AE2D-F3C5ADCDDD3B}"/>
    <dgm:cxn modelId="{69C6F09D-DB1E-45F7-B72E-1F4B260DC53E}" type="presOf" srcId="{6B1725E0-D6DF-4466-A366-0FF22F9165CA}" destId="{70AE0518-7B9F-49B4-8804-F6D2CC80E11F}" srcOrd="1" destOrd="0" presId="urn:microsoft.com/office/officeart/2005/8/layout/bProcess3"/>
    <dgm:cxn modelId="{EC96DFB2-4064-4AE0-9DED-6EE1804DBF8B}" srcId="{F7F23B86-CB94-4C8E-B1B8-77CBC174650D}" destId="{431F16C8-643D-4E41-83E7-BDBF12E502DA}" srcOrd="4" destOrd="0" parTransId="{3F6E2DC8-EABC-4096-BB37-B6F97D3AC007}" sibTransId="{CD1B5606-DA3E-42F9-A93F-D37A7E5F73CE}"/>
    <dgm:cxn modelId="{FD0BAEB7-00F6-4375-A905-D68F9A6567DF}" type="presOf" srcId="{70F2D1A9-9A93-4BC5-92E1-1F676A62C3A3}" destId="{959C0A7C-CAB1-4841-AE75-A3739271FB6B}" srcOrd="0" destOrd="0" presId="urn:microsoft.com/office/officeart/2005/8/layout/bProcess3"/>
    <dgm:cxn modelId="{4FAFA1CF-3F52-40F4-9191-E060CAB0782F}" type="presOf" srcId="{F7F23B86-CB94-4C8E-B1B8-77CBC174650D}" destId="{FE988653-C826-490C-A6D2-FA56EAAB00E8}" srcOrd="0" destOrd="0" presId="urn:microsoft.com/office/officeart/2005/8/layout/bProcess3"/>
    <dgm:cxn modelId="{8FF23ED2-A87D-47F5-9076-14C8E6DCE9E3}" srcId="{F7F23B86-CB94-4C8E-B1B8-77CBC174650D}" destId="{096D9CEF-2AE9-4F71-8D2E-F6D3FF4BBB01}" srcOrd="0" destOrd="0" parTransId="{615D2DE6-8C60-4964-BCFB-3EFA2A62EAC2}" sibTransId="{D9F37430-401D-495B-8DEE-0B3313127398}"/>
    <dgm:cxn modelId="{8E573FE2-2A1D-4C27-8AF5-9F97AFA1E9E9}" type="presOf" srcId="{9D135851-2A52-41E5-B611-6E545F5F2416}" destId="{7971E09F-4AE9-4261-A6C1-DA648FD4B282}" srcOrd="0" destOrd="0" presId="urn:microsoft.com/office/officeart/2005/8/layout/bProcess3"/>
    <dgm:cxn modelId="{900C68E6-370D-431D-B9AF-8BA65BD91C92}" type="presOf" srcId="{431F16C8-643D-4E41-83E7-BDBF12E502DA}" destId="{C56E9851-6A5F-4269-8629-E4E9FA7F7D4B}" srcOrd="0" destOrd="0" presId="urn:microsoft.com/office/officeart/2005/8/layout/bProcess3"/>
    <dgm:cxn modelId="{B17F2DEE-AE69-40C2-9C68-4984ADD1D0D1}" type="presOf" srcId="{AAA48DB6-2DBB-49A9-A869-D2034B18F266}" destId="{38F3A999-2577-40F5-9B1D-C074B277636F}" srcOrd="0" destOrd="0" presId="urn:microsoft.com/office/officeart/2005/8/layout/bProcess3"/>
    <dgm:cxn modelId="{D19BE0F5-004D-4C3D-AE10-4D979BD9E394}" type="presOf" srcId="{096D9CEF-2AE9-4F71-8D2E-F6D3FF4BBB01}" destId="{D3147A7A-50B9-4A8E-96F3-E9D62A6BDEB2}" srcOrd="0" destOrd="0" presId="urn:microsoft.com/office/officeart/2005/8/layout/bProcess3"/>
    <dgm:cxn modelId="{DF9E130C-E97C-4FFD-8675-5BDE9CB39637}" type="presParOf" srcId="{FE988653-C826-490C-A6D2-FA56EAAB00E8}" destId="{D3147A7A-50B9-4A8E-96F3-E9D62A6BDEB2}" srcOrd="0" destOrd="0" presId="urn:microsoft.com/office/officeart/2005/8/layout/bProcess3"/>
    <dgm:cxn modelId="{2477B2BA-DED7-4C52-901E-3D34D4B7EACC}" type="presParOf" srcId="{FE988653-C826-490C-A6D2-FA56EAAB00E8}" destId="{F1D72295-EF2A-4C1B-9EEE-78C7E6A24A04}" srcOrd="1" destOrd="0" presId="urn:microsoft.com/office/officeart/2005/8/layout/bProcess3"/>
    <dgm:cxn modelId="{385075BE-762B-410F-A478-1DFDCCD7F38A}" type="presParOf" srcId="{F1D72295-EF2A-4C1B-9EEE-78C7E6A24A04}" destId="{C58A90AF-6507-48A8-AC65-3C0E39EE5530}" srcOrd="0" destOrd="0" presId="urn:microsoft.com/office/officeart/2005/8/layout/bProcess3"/>
    <dgm:cxn modelId="{962D228D-F41B-40E1-871A-83025612A287}" type="presParOf" srcId="{FE988653-C826-490C-A6D2-FA56EAAB00E8}" destId="{38F3A999-2577-40F5-9B1D-C074B277636F}" srcOrd="2" destOrd="0" presId="urn:microsoft.com/office/officeart/2005/8/layout/bProcess3"/>
    <dgm:cxn modelId="{D6A8DFD5-4064-42DF-8592-8D13C58BE34B}" type="presParOf" srcId="{FE988653-C826-490C-A6D2-FA56EAAB00E8}" destId="{959C0A7C-CAB1-4841-AE75-A3739271FB6B}" srcOrd="3" destOrd="0" presId="urn:microsoft.com/office/officeart/2005/8/layout/bProcess3"/>
    <dgm:cxn modelId="{AE55B3FB-2299-4A96-8E5B-5B3711A6F857}" type="presParOf" srcId="{959C0A7C-CAB1-4841-AE75-A3739271FB6B}" destId="{56A7BDC6-3550-4F6B-8B56-FA54BE26EB7A}" srcOrd="0" destOrd="0" presId="urn:microsoft.com/office/officeart/2005/8/layout/bProcess3"/>
    <dgm:cxn modelId="{DEA002E9-0FF9-43F1-B43C-A00161289F1C}" type="presParOf" srcId="{FE988653-C826-490C-A6D2-FA56EAAB00E8}" destId="{7971E09F-4AE9-4261-A6C1-DA648FD4B282}" srcOrd="4" destOrd="0" presId="urn:microsoft.com/office/officeart/2005/8/layout/bProcess3"/>
    <dgm:cxn modelId="{92900290-97B8-4030-8D38-F3F29DE4F70A}" type="presParOf" srcId="{FE988653-C826-490C-A6D2-FA56EAAB00E8}" destId="{742A5CA2-CB86-4679-B78A-D8700291310E}" srcOrd="5" destOrd="0" presId="urn:microsoft.com/office/officeart/2005/8/layout/bProcess3"/>
    <dgm:cxn modelId="{63E91A58-243D-4952-9DE1-3405A3707FA9}" type="presParOf" srcId="{742A5CA2-CB86-4679-B78A-D8700291310E}" destId="{70AE0518-7B9F-49B4-8804-F6D2CC80E11F}" srcOrd="0" destOrd="0" presId="urn:microsoft.com/office/officeart/2005/8/layout/bProcess3"/>
    <dgm:cxn modelId="{2747BFE5-F6A7-4F9B-97A1-6ECAED8CDF11}" type="presParOf" srcId="{FE988653-C826-490C-A6D2-FA56EAAB00E8}" destId="{FBB228CA-A365-4E0C-9444-0630129CB1E0}" srcOrd="6" destOrd="0" presId="urn:microsoft.com/office/officeart/2005/8/layout/bProcess3"/>
    <dgm:cxn modelId="{F39B59FF-D230-4232-BA77-BAE332B04AB1}" type="presParOf" srcId="{FE988653-C826-490C-A6D2-FA56EAAB00E8}" destId="{D54D64AA-FA49-4FBE-AFDA-1DF950A9BA7D}" srcOrd="7" destOrd="0" presId="urn:microsoft.com/office/officeart/2005/8/layout/bProcess3"/>
    <dgm:cxn modelId="{785DB247-3011-481B-B49E-4FF9DAE4C934}" type="presParOf" srcId="{D54D64AA-FA49-4FBE-AFDA-1DF950A9BA7D}" destId="{8D593580-9856-496C-B483-9C5A93412A5A}" srcOrd="0" destOrd="0" presId="urn:microsoft.com/office/officeart/2005/8/layout/bProcess3"/>
    <dgm:cxn modelId="{F99DDB6D-71D0-46FE-94FE-1988A630A88D}" type="presParOf" srcId="{FE988653-C826-490C-A6D2-FA56EAAB00E8}" destId="{C56E9851-6A5F-4269-8629-E4E9FA7F7D4B}"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F327608-B948-4562-A768-1EFA7096221A}" type="doc">
      <dgm:prSet loTypeId="urn:microsoft.com/office/officeart/2005/8/layout/process1" loCatId="process" qsTypeId="urn:microsoft.com/office/officeart/2005/8/quickstyle/simple1" qsCatId="simple" csTypeId="urn:microsoft.com/office/officeart/2005/8/colors/colorful3" csCatId="colorful" phldr="1"/>
      <dgm:spPr/>
    </dgm:pt>
    <dgm:pt modelId="{EDFE3269-7ED8-4EEC-BD8D-1978C5290BDD}">
      <dgm:prSet phldrT="[Text]"/>
      <dgm:spPr/>
      <dgm:t>
        <a:bodyPr/>
        <a:lstStyle/>
        <a:p>
          <a:r>
            <a:rPr lang="en-IN" dirty="0"/>
            <a:t>Login</a:t>
          </a:r>
        </a:p>
      </dgm:t>
    </dgm:pt>
    <dgm:pt modelId="{6F64E99C-8EB2-43C1-9DE9-B463A00F3868}" type="parTrans" cxnId="{CDFA7803-A265-4E78-892C-14BFAA4393AC}">
      <dgm:prSet/>
      <dgm:spPr/>
      <dgm:t>
        <a:bodyPr/>
        <a:lstStyle/>
        <a:p>
          <a:endParaRPr lang="en-IN"/>
        </a:p>
      </dgm:t>
    </dgm:pt>
    <dgm:pt modelId="{1F6BBCE2-E225-4883-AEA6-D6FBE93587E0}" type="sibTrans" cxnId="{CDFA7803-A265-4E78-892C-14BFAA4393AC}">
      <dgm:prSet/>
      <dgm:spPr/>
      <dgm:t>
        <a:bodyPr/>
        <a:lstStyle/>
        <a:p>
          <a:endParaRPr lang="en-IN" dirty="0"/>
        </a:p>
      </dgm:t>
    </dgm:pt>
    <dgm:pt modelId="{ADE4B790-AE59-41B4-BC53-9E15E9BF17C7}">
      <dgm:prSet phldrT="[Text]"/>
      <dgm:spPr/>
      <dgm:t>
        <a:bodyPr/>
        <a:lstStyle/>
        <a:p>
          <a:r>
            <a:rPr lang="en-IN" dirty="0"/>
            <a:t>Reject Menu</a:t>
          </a:r>
        </a:p>
      </dgm:t>
    </dgm:pt>
    <dgm:pt modelId="{AE791F4A-3900-4937-BD06-8A21B55BFAA5}" type="parTrans" cxnId="{C91E776A-65EC-43DC-8132-1C02A5D70275}">
      <dgm:prSet/>
      <dgm:spPr/>
      <dgm:t>
        <a:bodyPr/>
        <a:lstStyle/>
        <a:p>
          <a:endParaRPr lang="en-IN"/>
        </a:p>
      </dgm:t>
    </dgm:pt>
    <dgm:pt modelId="{E090B79A-2BC4-4569-865B-9A35C5F29A0E}" type="sibTrans" cxnId="{C91E776A-65EC-43DC-8132-1C02A5D70275}">
      <dgm:prSet/>
      <dgm:spPr/>
      <dgm:t>
        <a:bodyPr/>
        <a:lstStyle/>
        <a:p>
          <a:endParaRPr lang="en-IN" dirty="0"/>
        </a:p>
      </dgm:t>
    </dgm:pt>
    <dgm:pt modelId="{E96EF99D-56E3-4552-901B-C98160885115}">
      <dgm:prSet phldrT="[Text]"/>
      <dgm:spPr/>
      <dgm:t>
        <a:bodyPr/>
        <a:lstStyle/>
        <a:p>
          <a:r>
            <a:rPr lang="en-IN" dirty="0"/>
            <a:t>Select the e-way Bill</a:t>
          </a:r>
        </a:p>
      </dgm:t>
    </dgm:pt>
    <dgm:pt modelId="{53703829-E61D-4B08-B7F5-6A7E234A5B8C}" type="parTrans" cxnId="{3161E0C3-6897-47E4-A48D-08B5985DC799}">
      <dgm:prSet/>
      <dgm:spPr/>
      <dgm:t>
        <a:bodyPr/>
        <a:lstStyle/>
        <a:p>
          <a:endParaRPr lang="en-IN"/>
        </a:p>
      </dgm:t>
    </dgm:pt>
    <dgm:pt modelId="{1B5190B3-2BF6-4D7A-A3C1-9E9D6B6BF4C7}" type="sibTrans" cxnId="{3161E0C3-6897-47E4-A48D-08B5985DC799}">
      <dgm:prSet/>
      <dgm:spPr/>
      <dgm:t>
        <a:bodyPr/>
        <a:lstStyle/>
        <a:p>
          <a:endParaRPr lang="en-IN" dirty="0"/>
        </a:p>
      </dgm:t>
    </dgm:pt>
    <dgm:pt modelId="{F3F059CA-0743-40EB-A13C-F805853CE7D0}">
      <dgm:prSet/>
      <dgm:spPr/>
      <dgm:t>
        <a:bodyPr/>
        <a:lstStyle/>
        <a:p>
          <a:r>
            <a:rPr lang="en-IN" dirty="0"/>
            <a:t>Reject</a:t>
          </a:r>
        </a:p>
      </dgm:t>
    </dgm:pt>
    <dgm:pt modelId="{BABEC884-E020-4E1F-88D1-2C202BCF0E1F}" type="parTrans" cxnId="{A7650C57-77AB-416E-ACC3-AD4B37C2BB6C}">
      <dgm:prSet/>
      <dgm:spPr/>
      <dgm:t>
        <a:bodyPr/>
        <a:lstStyle/>
        <a:p>
          <a:endParaRPr lang="en-IN"/>
        </a:p>
      </dgm:t>
    </dgm:pt>
    <dgm:pt modelId="{919EA949-04CC-4D22-8E84-BFBEE5537140}" type="sibTrans" cxnId="{A7650C57-77AB-416E-ACC3-AD4B37C2BB6C}">
      <dgm:prSet/>
      <dgm:spPr/>
      <dgm:t>
        <a:bodyPr/>
        <a:lstStyle/>
        <a:p>
          <a:endParaRPr lang="en-IN"/>
        </a:p>
      </dgm:t>
    </dgm:pt>
    <dgm:pt modelId="{B1B6E7E9-0C98-43F4-BDE2-06B040BFF2D9}" type="pres">
      <dgm:prSet presAssocID="{6F327608-B948-4562-A768-1EFA7096221A}" presName="Name0" presStyleCnt="0">
        <dgm:presLayoutVars>
          <dgm:dir/>
          <dgm:resizeHandles val="exact"/>
        </dgm:presLayoutVars>
      </dgm:prSet>
      <dgm:spPr/>
    </dgm:pt>
    <dgm:pt modelId="{7541964B-1239-4C13-90CD-6A6BC72A7BB2}" type="pres">
      <dgm:prSet presAssocID="{EDFE3269-7ED8-4EEC-BD8D-1978C5290BDD}" presName="node" presStyleLbl="node1" presStyleIdx="0" presStyleCnt="4">
        <dgm:presLayoutVars>
          <dgm:bulletEnabled val="1"/>
        </dgm:presLayoutVars>
      </dgm:prSet>
      <dgm:spPr/>
    </dgm:pt>
    <dgm:pt modelId="{09B47527-38C7-4EDC-9708-A59BD743148F}" type="pres">
      <dgm:prSet presAssocID="{1F6BBCE2-E225-4883-AEA6-D6FBE93587E0}" presName="sibTrans" presStyleLbl="sibTrans2D1" presStyleIdx="0" presStyleCnt="3"/>
      <dgm:spPr/>
    </dgm:pt>
    <dgm:pt modelId="{0ACEF357-6FCB-4BF4-BAA8-18E5757D530F}" type="pres">
      <dgm:prSet presAssocID="{1F6BBCE2-E225-4883-AEA6-D6FBE93587E0}" presName="connectorText" presStyleLbl="sibTrans2D1" presStyleIdx="0" presStyleCnt="3"/>
      <dgm:spPr/>
    </dgm:pt>
    <dgm:pt modelId="{BB2DB560-1357-4193-AA2D-50BA2E654DE4}" type="pres">
      <dgm:prSet presAssocID="{ADE4B790-AE59-41B4-BC53-9E15E9BF17C7}" presName="node" presStyleLbl="node1" presStyleIdx="1" presStyleCnt="4">
        <dgm:presLayoutVars>
          <dgm:bulletEnabled val="1"/>
        </dgm:presLayoutVars>
      </dgm:prSet>
      <dgm:spPr/>
    </dgm:pt>
    <dgm:pt modelId="{2297BDC7-AB1E-4C7B-A81C-42DCAC68B201}" type="pres">
      <dgm:prSet presAssocID="{E090B79A-2BC4-4569-865B-9A35C5F29A0E}" presName="sibTrans" presStyleLbl="sibTrans2D1" presStyleIdx="1" presStyleCnt="3"/>
      <dgm:spPr/>
    </dgm:pt>
    <dgm:pt modelId="{807C42D2-9D25-4337-B787-8F8AFDBACF9D}" type="pres">
      <dgm:prSet presAssocID="{E090B79A-2BC4-4569-865B-9A35C5F29A0E}" presName="connectorText" presStyleLbl="sibTrans2D1" presStyleIdx="1" presStyleCnt="3"/>
      <dgm:spPr/>
    </dgm:pt>
    <dgm:pt modelId="{70787E40-A59E-417B-88E6-8422DAFC9E9B}" type="pres">
      <dgm:prSet presAssocID="{E96EF99D-56E3-4552-901B-C98160885115}" presName="node" presStyleLbl="node1" presStyleIdx="2" presStyleCnt="4">
        <dgm:presLayoutVars>
          <dgm:bulletEnabled val="1"/>
        </dgm:presLayoutVars>
      </dgm:prSet>
      <dgm:spPr/>
    </dgm:pt>
    <dgm:pt modelId="{E6E75C46-2D8F-4F4A-B145-71A927CF6A16}" type="pres">
      <dgm:prSet presAssocID="{1B5190B3-2BF6-4D7A-A3C1-9E9D6B6BF4C7}" presName="sibTrans" presStyleLbl="sibTrans2D1" presStyleIdx="2" presStyleCnt="3"/>
      <dgm:spPr/>
    </dgm:pt>
    <dgm:pt modelId="{42D5F26D-90CB-4147-BB36-1E9824832571}" type="pres">
      <dgm:prSet presAssocID="{1B5190B3-2BF6-4D7A-A3C1-9E9D6B6BF4C7}" presName="connectorText" presStyleLbl="sibTrans2D1" presStyleIdx="2" presStyleCnt="3"/>
      <dgm:spPr/>
    </dgm:pt>
    <dgm:pt modelId="{1E28C961-18F0-4F72-B084-A3E4D1DDA867}" type="pres">
      <dgm:prSet presAssocID="{F3F059CA-0743-40EB-A13C-F805853CE7D0}" presName="node" presStyleLbl="node1" presStyleIdx="3" presStyleCnt="4">
        <dgm:presLayoutVars>
          <dgm:bulletEnabled val="1"/>
        </dgm:presLayoutVars>
      </dgm:prSet>
      <dgm:spPr/>
    </dgm:pt>
  </dgm:ptLst>
  <dgm:cxnLst>
    <dgm:cxn modelId="{CDFA7803-A265-4E78-892C-14BFAA4393AC}" srcId="{6F327608-B948-4562-A768-1EFA7096221A}" destId="{EDFE3269-7ED8-4EEC-BD8D-1978C5290BDD}" srcOrd="0" destOrd="0" parTransId="{6F64E99C-8EB2-43C1-9DE9-B463A00F3868}" sibTransId="{1F6BBCE2-E225-4883-AEA6-D6FBE93587E0}"/>
    <dgm:cxn modelId="{DBA7FD18-3435-4590-81E8-2D9FF9B9B366}" type="presOf" srcId="{1F6BBCE2-E225-4883-AEA6-D6FBE93587E0}" destId="{09B47527-38C7-4EDC-9708-A59BD743148F}" srcOrd="0" destOrd="0" presId="urn:microsoft.com/office/officeart/2005/8/layout/process1"/>
    <dgm:cxn modelId="{19D95C1D-4B7F-40F7-914B-097B22BDFF55}" type="presOf" srcId="{1F6BBCE2-E225-4883-AEA6-D6FBE93587E0}" destId="{0ACEF357-6FCB-4BF4-BAA8-18E5757D530F}" srcOrd="1" destOrd="0" presId="urn:microsoft.com/office/officeart/2005/8/layout/process1"/>
    <dgm:cxn modelId="{D522C724-C6F9-4CEE-AD80-F58C0F009602}" type="presOf" srcId="{F3F059CA-0743-40EB-A13C-F805853CE7D0}" destId="{1E28C961-18F0-4F72-B084-A3E4D1DDA867}" srcOrd="0" destOrd="0" presId="urn:microsoft.com/office/officeart/2005/8/layout/process1"/>
    <dgm:cxn modelId="{4E68582A-8754-44E9-BA46-EB1FC0C3DB4E}" type="presOf" srcId="{ADE4B790-AE59-41B4-BC53-9E15E9BF17C7}" destId="{BB2DB560-1357-4193-AA2D-50BA2E654DE4}" srcOrd="0" destOrd="0" presId="urn:microsoft.com/office/officeart/2005/8/layout/process1"/>
    <dgm:cxn modelId="{67757A2D-0FA8-4A83-A5DD-DE5106F0D633}" type="presOf" srcId="{E090B79A-2BC4-4569-865B-9A35C5F29A0E}" destId="{807C42D2-9D25-4337-B787-8F8AFDBACF9D}" srcOrd="1" destOrd="0" presId="urn:microsoft.com/office/officeart/2005/8/layout/process1"/>
    <dgm:cxn modelId="{B169E03D-1D7E-4AA9-8E31-A3E7C966E034}" type="presOf" srcId="{6F327608-B948-4562-A768-1EFA7096221A}" destId="{B1B6E7E9-0C98-43F4-BDE2-06B040BFF2D9}" srcOrd="0" destOrd="0" presId="urn:microsoft.com/office/officeart/2005/8/layout/process1"/>
    <dgm:cxn modelId="{C91E776A-65EC-43DC-8132-1C02A5D70275}" srcId="{6F327608-B948-4562-A768-1EFA7096221A}" destId="{ADE4B790-AE59-41B4-BC53-9E15E9BF17C7}" srcOrd="1" destOrd="0" parTransId="{AE791F4A-3900-4937-BD06-8A21B55BFAA5}" sibTransId="{E090B79A-2BC4-4569-865B-9A35C5F29A0E}"/>
    <dgm:cxn modelId="{FA2D8D51-8B49-4419-9908-96E2011F0E2E}" type="presOf" srcId="{1B5190B3-2BF6-4D7A-A3C1-9E9D6B6BF4C7}" destId="{42D5F26D-90CB-4147-BB36-1E9824832571}" srcOrd="1" destOrd="0" presId="urn:microsoft.com/office/officeart/2005/8/layout/process1"/>
    <dgm:cxn modelId="{A7650C57-77AB-416E-ACC3-AD4B37C2BB6C}" srcId="{6F327608-B948-4562-A768-1EFA7096221A}" destId="{F3F059CA-0743-40EB-A13C-F805853CE7D0}" srcOrd="3" destOrd="0" parTransId="{BABEC884-E020-4E1F-88D1-2C202BCF0E1F}" sibTransId="{919EA949-04CC-4D22-8E84-BFBEE5537140}"/>
    <dgm:cxn modelId="{BBB8E7A3-C96C-469B-A84B-076766DF62C6}" type="presOf" srcId="{EDFE3269-7ED8-4EEC-BD8D-1978C5290BDD}" destId="{7541964B-1239-4C13-90CD-6A6BC72A7BB2}" srcOrd="0" destOrd="0" presId="urn:microsoft.com/office/officeart/2005/8/layout/process1"/>
    <dgm:cxn modelId="{9F7FADA5-FAAF-4593-A514-DC91335C092F}" type="presOf" srcId="{E96EF99D-56E3-4552-901B-C98160885115}" destId="{70787E40-A59E-417B-88E6-8422DAFC9E9B}" srcOrd="0" destOrd="0" presId="urn:microsoft.com/office/officeart/2005/8/layout/process1"/>
    <dgm:cxn modelId="{FBABBEC3-E71D-4E8F-A72C-68BCAAAE25ED}" type="presOf" srcId="{E090B79A-2BC4-4569-865B-9A35C5F29A0E}" destId="{2297BDC7-AB1E-4C7B-A81C-42DCAC68B201}" srcOrd="0" destOrd="0" presId="urn:microsoft.com/office/officeart/2005/8/layout/process1"/>
    <dgm:cxn modelId="{3161E0C3-6897-47E4-A48D-08B5985DC799}" srcId="{6F327608-B948-4562-A768-1EFA7096221A}" destId="{E96EF99D-56E3-4552-901B-C98160885115}" srcOrd="2" destOrd="0" parTransId="{53703829-E61D-4B08-B7F5-6A7E234A5B8C}" sibTransId="{1B5190B3-2BF6-4D7A-A3C1-9E9D6B6BF4C7}"/>
    <dgm:cxn modelId="{DBD16CC5-E463-405A-89AE-E9BF6DB39ACC}" type="presOf" srcId="{1B5190B3-2BF6-4D7A-A3C1-9E9D6B6BF4C7}" destId="{E6E75C46-2D8F-4F4A-B145-71A927CF6A16}" srcOrd="0" destOrd="0" presId="urn:microsoft.com/office/officeart/2005/8/layout/process1"/>
    <dgm:cxn modelId="{9136EF57-7490-4C1C-9EE9-0C10B106A181}" type="presParOf" srcId="{B1B6E7E9-0C98-43F4-BDE2-06B040BFF2D9}" destId="{7541964B-1239-4C13-90CD-6A6BC72A7BB2}" srcOrd="0" destOrd="0" presId="urn:microsoft.com/office/officeart/2005/8/layout/process1"/>
    <dgm:cxn modelId="{F0C66508-CCDE-4128-A95D-00E6BE638EED}" type="presParOf" srcId="{B1B6E7E9-0C98-43F4-BDE2-06B040BFF2D9}" destId="{09B47527-38C7-4EDC-9708-A59BD743148F}" srcOrd="1" destOrd="0" presId="urn:microsoft.com/office/officeart/2005/8/layout/process1"/>
    <dgm:cxn modelId="{02B3898B-CB66-46B1-B978-B84432BB7A9C}" type="presParOf" srcId="{09B47527-38C7-4EDC-9708-A59BD743148F}" destId="{0ACEF357-6FCB-4BF4-BAA8-18E5757D530F}" srcOrd="0" destOrd="0" presId="urn:microsoft.com/office/officeart/2005/8/layout/process1"/>
    <dgm:cxn modelId="{B30B5017-AFCA-41EF-BB8D-9B6E4CBE6E1E}" type="presParOf" srcId="{B1B6E7E9-0C98-43F4-BDE2-06B040BFF2D9}" destId="{BB2DB560-1357-4193-AA2D-50BA2E654DE4}" srcOrd="2" destOrd="0" presId="urn:microsoft.com/office/officeart/2005/8/layout/process1"/>
    <dgm:cxn modelId="{D7F7C424-CE0E-4A86-AD6F-954936D63723}" type="presParOf" srcId="{B1B6E7E9-0C98-43F4-BDE2-06B040BFF2D9}" destId="{2297BDC7-AB1E-4C7B-A81C-42DCAC68B201}" srcOrd="3" destOrd="0" presId="urn:microsoft.com/office/officeart/2005/8/layout/process1"/>
    <dgm:cxn modelId="{E8E6B40C-343A-44E0-86B4-4D03567341DE}" type="presParOf" srcId="{2297BDC7-AB1E-4C7B-A81C-42DCAC68B201}" destId="{807C42D2-9D25-4337-B787-8F8AFDBACF9D}" srcOrd="0" destOrd="0" presId="urn:microsoft.com/office/officeart/2005/8/layout/process1"/>
    <dgm:cxn modelId="{ABCAE905-D148-4DAD-A6CD-C2DCCCCD17C1}" type="presParOf" srcId="{B1B6E7E9-0C98-43F4-BDE2-06B040BFF2D9}" destId="{70787E40-A59E-417B-88E6-8422DAFC9E9B}" srcOrd="4" destOrd="0" presId="urn:microsoft.com/office/officeart/2005/8/layout/process1"/>
    <dgm:cxn modelId="{2CBBE053-8E70-42EE-BB51-8BC109B97C62}" type="presParOf" srcId="{B1B6E7E9-0C98-43F4-BDE2-06B040BFF2D9}" destId="{E6E75C46-2D8F-4F4A-B145-71A927CF6A16}" srcOrd="5" destOrd="0" presId="urn:microsoft.com/office/officeart/2005/8/layout/process1"/>
    <dgm:cxn modelId="{965C4BF0-85AC-4351-BBDE-59108FBAE6FE}" type="presParOf" srcId="{E6E75C46-2D8F-4F4A-B145-71A927CF6A16}" destId="{42D5F26D-90CB-4147-BB36-1E9824832571}" srcOrd="0" destOrd="0" presId="urn:microsoft.com/office/officeart/2005/8/layout/process1"/>
    <dgm:cxn modelId="{4199D8DE-8F3C-49EA-98E2-F7424107D6BD}" type="presParOf" srcId="{B1B6E7E9-0C98-43F4-BDE2-06B040BFF2D9}" destId="{1E28C961-18F0-4F72-B084-A3E4D1DDA86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1869698-AFB2-4748-815F-B5D6179CDE4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0F862938-157B-40C1-8624-7477D09FEE8E}">
      <dgm:prSet phldrT="[Text]"/>
      <dgm:spPr/>
      <dgm:t>
        <a:bodyPr/>
        <a:lstStyle/>
        <a:p>
          <a:r>
            <a:rPr lang="en-US" dirty="0"/>
            <a:t>My EWB Reports</a:t>
          </a:r>
        </a:p>
      </dgm:t>
    </dgm:pt>
    <dgm:pt modelId="{0ACBD08F-6FDF-440E-B19F-50D3F2532FD3}" type="parTrans" cxnId="{800D3B2B-6EA2-42D3-BAF6-52265FD811CC}">
      <dgm:prSet/>
      <dgm:spPr/>
      <dgm:t>
        <a:bodyPr/>
        <a:lstStyle/>
        <a:p>
          <a:endParaRPr lang="en-US"/>
        </a:p>
      </dgm:t>
    </dgm:pt>
    <dgm:pt modelId="{4CB06736-35E6-4FAA-A899-59FB66864AD8}" type="sibTrans" cxnId="{800D3B2B-6EA2-42D3-BAF6-52265FD811CC}">
      <dgm:prSet/>
      <dgm:spPr/>
      <dgm:t>
        <a:bodyPr/>
        <a:lstStyle/>
        <a:p>
          <a:endParaRPr lang="en-US"/>
        </a:p>
      </dgm:t>
    </dgm:pt>
    <dgm:pt modelId="{63A2176C-F28C-44F8-AB4D-795B6AA0107E}">
      <dgm:prSet phldrT="[Text]"/>
      <dgm:spPr/>
      <dgm:t>
        <a:bodyPr/>
        <a:lstStyle/>
        <a:p>
          <a:r>
            <a:rPr lang="en-US" dirty="0"/>
            <a:t>Outward Supplies</a:t>
          </a:r>
        </a:p>
      </dgm:t>
    </dgm:pt>
    <dgm:pt modelId="{570786DF-1DA2-4500-ADBB-2E70D37DBC2F}" type="parTrans" cxnId="{860B2BDD-CEA6-4744-A965-8F8F1C83BD8C}">
      <dgm:prSet/>
      <dgm:spPr/>
      <dgm:t>
        <a:bodyPr/>
        <a:lstStyle/>
        <a:p>
          <a:endParaRPr lang="en-US"/>
        </a:p>
      </dgm:t>
    </dgm:pt>
    <dgm:pt modelId="{2259EA1D-2B40-4B78-AC33-1BCAC9216FE7}" type="sibTrans" cxnId="{860B2BDD-CEA6-4744-A965-8F8F1C83BD8C}">
      <dgm:prSet/>
      <dgm:spPr/>
      <dgm:t>
        <a:bodyPr/>
        <a:lstStyle/>
        <a:p>
          <a:endParaRPr lang="en-US"/>
        </a:p>
      </dgm:t>
    </dgm:pt>
    <dgm:pt modelId="{E7CAC898-E79F-45FC-A1E6-A75857D040BF}">
      <dgm:prSet phldrT="[Text]"/>
      <dgm:spPr/>
      <dgm:t>
        <a:bodyPr/>
        <a:lstStyle/>
        <a:p>
          <a:r>
            <a:rPr lang="en-US" dirty="0"/>
            <a:t>Others EWB Reports</a:t>
          </a:r>
        </a:p>
      </dgm:t>
    </dgm:pt>
    <dgm:pt modelId="{773F141C-7C68-4F79-9F40-388B72A70967}" type="parTrans" cxnId="{0ADF50BB-E261-450D-81C0-7919ABF1BA4F}">
      <dgm:prSet/>
      <dgm:spPr/>
      <dgm:t>
        <a:bodyPr/>
        <a:lstStyle/>
        <a:p>
          <a:endParaRPr lang="en-US"/>
        </a:p>
      </dgm:t>
    </dgm:pt>
    <dgm:pt modelId="{DFCCCD02-1735-42D7-A423-F1C1AD8700AE}" type="sibTrans" cxnId="{0ADF50BB-E261-450D-81C0-7919ABF1BA4F}">
      <dgm:prSet/>
      <dgm:spPr/>
      <dgm:t>
        <a:bodyPr/>
        <a:lstStyle/>
        <a:p>
          <a:endParaRPr lang="en-US"/>
        </a:p>
      </dgm:t>
    </dgm:pt>
    <dgm:pt modelId="{B643D836-381A-4879-AD52-6D93A0CD75B5}">
      <dgm:prSet phldrT="[Text]"/>
      <dgm:spPr/>
      <dgm:t>
        <a:bodyPr/>
        <a:lstStyle/>
        <a:p>
          <a:r>
            <a:rPr lang="en-US" dirty="0"/>
            <a:t>Master Reports</a:t>
          </a:r>
        </a:p>
      </dgm:t>
    </dgm:pt>
    <dgm:pt modelId="{1A0AD536-9A09-4508-A630-84DC567AB6DD}" type="parTrans" cxnId="{245414B4-BBC6-4B07-A5D4-D46EF8513DDC}">
      <dgm:prSet/>
      <dgm:spPr/>
      <dgm:t>
        <a:bodyPr/>
        <a:lstStyle/>
        <a:p>
          <a:endParaRPr lang="en-US"/>
        </a:p>
      </dgm:t>
    </dgm:pt>
    <dgm:pt modelId="{CE8F5262-727F-4985-AE29-E47DF0797ACE}" type="sibTrans" cxnId="{245414B4-BBC6-4B07-A5D4-D46EF8513DDC}">
      <dgm:prSet/>
      <dgm:spPr/>
      <dgm:t>
        <a:bodyPr/>
        <a:lstStyle/>
        <a:p>
          <a:endParaRPr lang="en-US"/>
        </a:p>
      </dgm:t>
    </dgm:pt>
    <dgm:pt modelId="{2AD5AD25-8934-4805-ABCA-6FAA7E96E655}">
      <dgm:prSet/>
      <dgm:spPr/>
      <dgm:t>
        <a:bodyPr/>
        <a:lstStyle/>
        <a:p>
          <a:r>
            <a:rPr lang="en-US" dirty="0"/>
            <a:t>Inward Supplies</a:t>
          </a:r>
        </a:p>
      </dgm:t>
    </dgm:pt>
    <dgm:pt modelId="{D0D8BCDF-73C4-4F11-B062-AF46761B3304}" type="parTrans" cxnId="{278D24A1-E5D5-4669-B88D-A1A9A72FB419}">
      <dgm:prSet/>
      <dgm:spPr/>
      <dgm:t>
        <a:bodyPr/>
        <a:lstStyle/>
        <a:p>
          <a:endParaRPr lang="en-US"/>
        </a:p>
      </dgm:t>
    </dgm:pt>
    <dgm:pt modelId="{235DE232-2081-44AA-8FF7-CDEBAAC7D009}" type="sibTrans" cxnId="{278D24A1-E5D5-4669-B88D-A1A9A72FB419}">
      <dgm:prSet/>
      <dgm:spPr/>
      <dgm:t>
        <a:bodyPr/>
        <a:lstStyle/>
        <a:p>
          <a:endParaRPr lang="en-US"/>
        </a:p>
      </dgm:t>
    </dgm:pt>
    <dgm:pt modelId="{93DF0C09-3072-4BB0-B7BB-503C6F72E3CD}">
      <dgm:prSet/>
      <dgm:spPr/>
      <dgm:t>
        <a:bodyPr/>
        <a:lstStyle/>
        <a:p>
          <a:r>
            <a:rPr lang="en-US" dirty="0"/>
            <a:t>CEWB Generated by Me</a:t>
          </a:r>
        </a:p>
      </dgm:t>
    </dgm:pt>
    <dgm:pt modelId="{4051D543-9A03-4BA8-9BAE-73FBAB965BC0}" type="parTrans" cxnId="{178D2867-8D5A-41AB-A647-22A7A27FF9BA}">
      <dgm:prSet/>
      <dgm:spPr/>
      <dgm:t>
        <a:bodyPr/>
        <a:lstStyle/>
        <a:p>
          <a:endParaRPr lang="en-US"/>
        </a:p>
      </dgm:t>
    </dgm:pt>
    <dgm:pt modelId="{2B7C76D5-5DD0-4237-AE35-8ABDDF5F277B}" type="sibTrans" cxnId="{178D2867-8D5A-41AB-A647-22A7A27FF9BA}">
      <dgm:prSet/>
      <dgm:spPr/>
      <dgm:t>
        <a:bodyPr/>
        <a:lstStyle/>
        <a:p>
          <a:endParaRPr lang="en-US"/>
        </a:p>
      </dgm:t>
    </dgm:pt>
    <dgm:pt modelId="{0452BB12-7892-40DB-BD64-6543F771B740}">
      <dgm:prSet/>
      <dgm:spPr/>
      <dgm:t>
        <a:bodyPr/>
        <a:lstStyle/>
        <a:p>
          <a:r>
            <a:rPr lang="en-US" dirty="0"/>
            <a:t>Cancelled EWBs</a:t>
          </a:r>
        </a:p>
      </dgm:t>
    </dgm:pt>
    <dgm:pt modelId="{6412149A-DA29-4F4E-8CFF-7621B56D10C0}" type="parTrans" cxnId="{7C779499-445B-4672-8891-A75102761ACC}">
      <dgm:prSet/>
      <dgm:spPr/>
      <dgm:t>
        <a:bodyPr/>
        <a:lstStyle/>
        <a:p>
          <a:endParaRPr lang="en-US"/>
        </a:p>
      </dgm:t>
    </dgm:pt>
    <dgm:pt modelId="{423C6B43-AA6B-42B9-907F-0536B99D7156}" type="sibTrans" cxnId="{7C779499-445B-4672-8891-A75102761ACC}">
      <dgm:prSet/>
      <dgm:spPr/>
      <dgm:t>
        <a:bodyPr/>
        <a:lstStyle/>
        <a:p>
          <a:endParaRPr lang="en-US"/>
        </a:p>
      </dgm:t>
    </dgm:pt>
    <dgm:pt modelId="{4AA374E1-B87E-4217-9D29-A48B65B90415}">
      <dgm:prSet/>
      <dgm:spPr/>
      <dgm:t>
        <a:bodyPr/>
        <a:lstStyle/>
        <a:p>
          <a:r>
            <a:rPr lang="en-US" dirty="0"/>
            <a:t>Rej. EWBs by Me</a:t>
          </a:r>
        </a:p>
      </dgm:t>
    </dgm:pt>
    <dgm:pt modelId="{1F83CC96-D619-4D00-B8FD-5B2B5E32CC56}" type="parTrans" cxnId="{5A6DE3A2-765B-4A38-A890-D5D17CEEFC39}">
      <dgm:prSet/>
      <dgm:spPr/>
      <dgm:t>
        <a:bodyPr/>
        <a:lstStyle/>
        <a:p>
          <a:endParaRPr lang="en-US"/>
        </a:p>
      </dgm:t>
    </dgm:pt>
    <dgm:pt modelId="{A40E3C0D-757F-448F-8F02-F18D8DE1A6A7}" type="sibTrans" cxnId="{5A6DE3A2-765B-4A38-A890-D5D17CEEFC39}">
      <dgm:prSet/>
      <dgm:spPr/>
      <dgm:t>
        <a:bodyPr/>
        <a:lstStyle/>
        <a:p>
          <a:endParaRPr lang="en-US"/>
        </a:p>
      </dgm:t>
    </dgm:pt>
    <dgm:pt modelId="{5D9A8DF3-BA49-4237-8865-A728F70FF5C1}">
      <dgm:prSet/>
      <dgm:spPr/>
      <dgm:t>
        <a:bodyPr/>
        <a:lstStyle/>
        <a:p>
          <a:r>
            <a:rPr lang="en-US" dirty="0"/>
            <a:t>Assigned for Transporters</a:t>
          </a:r>
        </a:p>
      </dgm:t>
    </dgm:pt>
    <dgm:pt modelId="{D20BB05D-2171-4CE8-A28F-9333267FD482}" type="parTrans" cxnId="{E2074335-F47B-4C0A-B385-1A33DC5D5A01}">
      <dgm:prSet/>
      <dgm:spPr/>
      <dgm:t>
        <a:bodyPr/>
        <a:lstStyle/>
        <a:p>
          <a:endParaRPr lang="en-US"/>
        </a:p>
      </dgm:t>
    </dgm:pt>
    <dgm:pt modelId="{8B25F58A-0615-4E51-A28E-D8AA9EEA2E03}" type="sibTrans" cxnId="{E2074335-F47B-4C0A-B385-1A33DC5D5A01}">
      <dgm:prSet/>
      <dgm:spPr/>
      <dgm:t>
        <a:bodyPr/>
        <a:lstStyle/>
        <a:p>
          <a:endParaRPr lang="en-US"/>
        </a:p>
      </dgm:t>
    </dgm:pt>
    <dgm:pt modelId="{7C2F66C9-BE5B-4E7A-8923-0B12B642BC39}">
      <dgm:prSet/>
      <dgm:spPr/>
      <dgm:t>
        <a:bodyPr/>
        <a:lstStyle/>
        <a:p>
          <a:r>
            <a:rPr lang="en-US" dirty="0"/>
            <a:t>Generated by Others</a:t>
          </a:r>
        </a:p>
      </dgm:t>
    </dgm:pt>
    <dgm:pt modelId="{373461B5-2B30-44EC-99E1-53A4FBB0E12D}" type="parTrans" cxnId="{9BAD5C02-D868-46B1-9793-38E72D38FA13}">
      <dgm:prSet/>
      <dgm:spPr/>
      <dgm:t>
        <a:bodyPr/>
        <a:lstStyle/>
        <a:p>
          <a:endParaRPr lang="en-US"/>
        </a:p>
      </dgm:t>
    </dgm:pt>
    <dgm:pt modelId="{7860815F-5F18-49F8-AD4D-94E597A3E011}" type="sibTrans" cxnId="{9BAD5C02-D868-46B1-9793-38E72D38FA13}">
      <dgm:prSet/>
      <dgm:spPr/>
      <dgm:t>
        <a:bodyPr/>
        <a:lstStyle/>
        <a:p>
          <a:endParaRPr lang="en-US"/>
        </a:p>
      </dgm:t>
    </dgm:pt>
    <dgm:pt modelId="{4DF27FE1-5259-4A82-9DF1-6F3923BD8070}">
      <dgm:prSet/>
      <dgm:spPr/>
      <dgm:t>
        <a:bodyPr/>
        <a:lstStyle/>
        <a:p>
          <a:r>
            <a:rPr lang="en-US" dirty="0"/>
            <a:t>Rej. EWBs by Others</a:t>
          </a:r>
        </a:p>
      </dgm:t>
    </dgm:pt>
    <dgm:pt modelId="{D6146CBD-43DA-4604-A0C1-38281B9F392B}" type="parTrans" cxnId="{568FDE92-14BC-4288-9CE9-5B6FBBE8822C}">
      <dgm:prSet/>
      <dgm:spPr/>
      <dgm:t>
        <a:bodyPr/>
        <a:lstStyle/>
        <a:p>
          <a:endParaRPr lang="en-US"/>
        </a:p>
      </dgm:t>
    </dgm:pt>
    <dgm:pt modelId="{3A341B7D-1640-497C-B5E1-F016F9188E88}" type="sibTrans" cxnId="{568FDE92-14BC-4288-9CE9-5B6FBBE8822C}">
      <dgm:prSet/>
      <dgm:spPr/>
      <dgm:t>
        <a:bodyPr/>
        <a:lstStyle/>
        <a:p>
          <a:endParaRPr lang="en-US"/>
        </a:p>
      </dgm:t>
    </dgm:pt>
    <dgm:pt modelId="{D9324CAE-6837-4F6F-9DDE-A3C0893C1172}">
      <dgm:prSet/>
      <dgm:spPr/>
      <dgm:t>
        <a:bodyPr/>
        <a:lstStyle/>
        <a:p>
          <a:r>
            <a:rPr lang="en-US" dirty="0"/>
            <a:t>Ass.to me for Transport</a:t>
          </a:r>
        </a:p>
      </dgm:t>
    </dgm:pt>
    <dgm:pt modelId="{BD2871BE-C91E-48C1-8F27-A201F880199E}" type="parTrans" cxnId="{15183128-4EC7-46FD-B5F4-0B654250071B}">
      <dgm:prSet/>
      <dgm:spPr/>
      <dgm:t>
        <a:bodyPr/>
        <a:lstStyle/>
        <a:p>
          <a:endParaRPr lang="en-US"/>
        </a:p>
      </dgm:t>
    </dgm:pt>
    <dgm:pt modelId="{B9CF046B-88B3-440A-9046-800876D1A80C}" type="sibTrans" cxnId="{15183128-4EC7-46FD-B5F4-0B654250071B}">
      <dgm:prSet/>
      <dgm:spPr/>
      <dgm:t>
        <a:bodyPr/>
        <a:lstStyle/>
        <a:p>
          <a:endParaRPr lang="en-US"/>
        </a:p>
      </dgm:t>
    </dgm:pt>
    <dgm:pt modelId="{793C79A9-BFEC-47C8-A4F8-D3857688DAEC}">
      <dgm:prSet/>
      <dgm:spPr/>
      <dgm:t>
        <a:bodyPr/>
        <a:lstStyle/>
        <a:p>
          <a:r>
            <a:rPr lang="en-US" dirty="0"/>
            <a:t>My Masters</a:t>
          </a:r>
        </a:p>
      </dgm:t>
    </dgm:pt>
    <dgm:pt modelId="{F4A8F139-3EB1-4345-A795-A865B4251A1D}" type="parTrans" cxnId="{2C253B5F-7BC2-4420-91A7-F0AE6E9CB0E2}">
      <dgm:prSet/>
      <dgm:spPr/>
      <dgm:t>
        <a:bodyPr/>
        <a:lstStyle/>
        <a:p>
          <a:endParaRPr lang="en-US"/>
        </a:p>
      </dgm:t>
    </dgm:pt>
    <dgm:pt modelId="{78EDB729-2643-4D4C-B4D6-90EACF1C67BA}" type="sibTrans" cxnId="{2C253B5F-7BC2-4420-91A7-F0AE6E9CB0E2}">
      <dgm:prSet/>
      <dgm:spPr/>
      <dgm:t>
        <a:bodyPr/>
        <a:lstStyle/>
        <a:p>
          <a:endParaRPr lang="en-US"/>
        </a:p>
      </dgm:t>
    </dgm:pt>
    <dgm:pt modelId="{5C3DDD21-2593-4B61-820F-6D053E3AE60A}">
      <dgm:prSet/>
      <dgm:spPr/>
      <dgm:t>
        <a:bodyPr/>
        <a:lstStyle/>
        <a:p>
          <a:r>
            <a:rPr lang="en-US" dirty="0"/>
            <a:t>EWB Masters</a:t>
          </a:r>
        </a:p>
      </dgm:t>
    </dgm:pt>
    <dgm:pt modelId="{8D934309-30E3-4607-8AA7-5400D69FD09C}" type="parTrans" cxnId="{9031FD3C-84C7-4ACD-84F1-6564054A9D1A}">
      <dgm:prSet/>
      <dgm:spPr/>
      <dgm:t>
        <a:bodyPr/>
        <a:lstStyle/>
        <a:p>
          <a:endParaRPr lang="en-US"/>
        </a:p>
      </dgm:t>
    </dgm:pt>
    <dgm:pt modelId="{38D84C8E-FC0B-4AB5-B863-036A2DF6E0D1}" type="sibTrans" cxnId="{9031FD3C-84C7-4ACD-84F1-6564054A9D1A}">
      <dgm:prSet/>
      <dgm:spPr/>
      <dgm:t>
        <a:bodyPr/>
        <a:lstStyle/>
        <a:p>
          <a:endParaRPr lang="en-US"/>
        </a:p>
      </dgm:t>
    </dgm:pt>
    <dgm:pt modelId="{FFE102C8-3FF5-489A-ADA9-EA659C06727A}">
      <dgm:prSet/>
      <dgm:spPr/>
      <dgm:t>
        <a:bodyPr/>
        <a:lstStyle/>
        <a:p>
          <a:r>
            <a:rPr lang="en-US" dirty="0"/>
            <a:t>Summary Reports</a:t>
          </a:r>
        </a:p>
      </dgm:t>
    </dgm:pt>
    <dgm:pt modelId="{B1D7C07B-44E0-463E-AF9F-276C5A0DC00B}" type="parTrans" cxnId="{9A4CE795-0ABD-4D62-9A40-15C6E061B9F6}">
      <dgm:prSet/>
      <dgm:spPr/>
      <dgm:t>
        <a:bodyPr/>
        <a:lstStyle/>
        <a:p>
          <a:endParaRPr lang="en-IN"/>
        </a:p>
      </dgm:t>
    </dgm:pt>
    <dgm:pt modelId="{017BC1AB-9B7B-4CB2-A6EF-AB51D3C4D63B}" type="sibTrans" cxnId="{9A4CE795-0ABD-4D62-9A40-15C6E061B9F6}">
      <dgm:prSet/>
      <dgm:spPr/>
      <dgm:t>
        <a:bodyPr/>
        <a:lstStyle/>
        <a:p>
          <a:endParaRPr lang="en-IN"/>
        </a:p>
      </dgm:t>
    </dgm:pt>
    <dgm:pt modelId="{1AEF5172-90A5-423C-B77D-79C3267ED651}">
      <dgm:prSet/>
      <dgm:spPr/>
      <dgm:t>
        <a:bodyPr/>
        <a:lstStyle/>
        <a:p>
          <a:r>
            <a:rPr lang="en-US" dirty="0"/>
            <a:t>Date-wise Activities</a:t>
          </a:r>
        </a:p>
      </dgm:t>
    </dgm:pt>
    <dgm:pt modelId="{79031E7A-439A-4828-8FD3-FEAFEB672595}" type="parTrans" cxnId="{A481F625-DC33-44A0-934C-B7DFE2928E6B}">
      <dgm:prSet/>
      <dgm:spPr/>
      <dgm:t>
        <a:bodyPr/>
        <a:lstStyle/>
        <a:p>
          <a:endParaRPr lang="en-IN"/>
        </a:p>
      </dgm:t>
    </dgm:pt>
    <dgm:pt modelId="{B98C3C61-B433-4757-8E8B-4CA8FBBD2D2B}" type="sibTrans" cxnId="{A481F625-DC33-44A0-934C-B7DFE2928E6B}">
      <dgm:prSet/>
      <dgm:spPr/>
      <dgm:t>
        <a:bodyPr/>
        <a:lstStyle/>
        <a:p>
          <a:endParaRPr lang="en-IN"/>
        </a:p>
      </dgm:t>
    </dgm:pt>
    <dgm:pt modelId="{B8D148A9-9AAF-49CF-BDCB-ECF554524C4E}" type="pres">
      <dgm:prSet presAssocID="{B1869698-AFB2-4748-815F-B5D6179CDE47}" presName="Name0" presStyleCnt="0">
        <dgm:presLayoutVars>
          <dgm:dir/>
          <dgm:animLvl val="lvl"/>
          <dgm:resizeHandles val="exact"/>
        </dgm:presLayoutVars>
      </dgm:prSet>
      <dgm:spPr/>
    </dgm:pt>
    <dgm:pt modelId="{2A852672-9D48-42CF-891F-C4DA3001B11E}" type="pres">
      <dgm:prSet presAssocID="{0F862938-157B-40C1-8624-7477D09FEE8E}" presName="composite" presStyleCnt="0"/>
      <dgm:spPr/>
    </dgm:pt>
    <dgm:pt modelId="{D707CDD8-C5C6-4545-B310-86C8F7A5BF33}" type="pres">
      <dgm:prSet presAssocID="{0F862938-157B-40C1-8624-7477D09FEE8E}" presName="parTx" presStyleLbl="alignNode1" presStyleIdx="0" presStyleCnt="4">
        <dgm:presLayoutVars>
          <dgm:chMax val="0"/>
          <dgm:chPref val="0"/>
          <dgm:bulletEnabled val="1"/>
        </dgm:presLayoutVars>
      </dgm:prSet>
      <dgm:spPr/>
    </dgm:pt>
    <dgm:pt modelId="{620B0DB4-064B-4FB4-B43A-F5B7D106382E}" type="pres">
      <dgm:prSet presAssocID="{0F862938-157B-40C1-8624-7477D09FEE8E}" presName="desTx" presStyleLbl="alignAccFollowNode1" presStyleIdx="0" presStyleCnt="4">
        <dgm:presLayoutVars>
          <dgm:bulletEnabled val="1"/>
        </dgm:presLayoutVars>
      </dgm:prSet>
      <dgm:spPr/>
    </dgm:pt>
    <dgm:pt modelId="{8B277C52-7102-43E0-B10F-FFED6955C2E6}" type="pres">
      <dgm:prSet presAssocID="{4CB06736-35E6-4FAA-A899-59FB66864AD8}" presName="space" presStyleCnt="0"/>
      <dgm:spPr/>
    </dgm:pt>
    <dgm:pt modelId="{E9F6DF68-3867-48A4-B38B-F3A8AC635CF7}" type="pres">
      <dgm:prSet presAssocID="{E7CAC898-E79F-45FC-A1E6-A75857D040BF}" presName="composite" presStyleCnt="0"/>
      <dgm:spPr/>
    </dgm:pt>
    <dgm:pt modelId="{00B1C33F-F867-4E19-9942-61C2DC2CFAE2}" type="pres">
      <dgm:prSet presAssocID="{E7CAC898-E79F-45FC-A1E6-A75857D040BF}" presName="parTx" presStyleLbl="alignNode1" presStyleIdx="1" presStyleCnt="4">
        <dgm:presLayoutVars>
          <dgm:chMax val="0"/>
          <dgm:chPref val="0"/>
          <dgm:bulletEnabled val="1"/>
        </dgm:presLayoutVars>
      </dgm:prSet>
      <dgm:spPr/>
    </dgm:pt>
    <dgm:pt modelId="{195B0F22-0427-44C8-988B-CB9CB5A62112}" type="pres">
      <dgm:prSet presAssocID="{E7CAC898-E79F-45FC-A1E6-A75857D040BF}" presName="desTx" presStyleLbl="alignAccFollowNode1" presStyleIdx="1" presStyleCnt="4">
        <dgm:presLayoutVars>
          <dgm:bulletEnabled val="1"/>
        </dgm:presLayoutVars>
      </dgm:prSet>
      <dgm:spPr/>
    </dgm:pt>
    <dgm:pt modelId="{771D4456-72A1-4AD1-B5A0-D36B678268B3}" type="pres">
      <dgm:prSet presAssocID="{DFCCCD02-1735-42D7-A423-F1C1AD8700AE}" presName="space" presStyleCnt="0"/>
      <dgm:spPr/>
    </dgm:pt>
    <dgm:pt modelId="{04D3081B-4811-4D59-83B8-DF422F66146E}" type="pres">
      <dgm:prSet presAssocID="{B643D836-381A-4879-AD52-6D93A0CD75B5}" presName="composite" presStyleCnt="0"/>
      <dgm:spPr/>
    </dgm:pt>
    <dgm:pt modelId="{E330B2D4-2D98-4357-BFEB-B8E16889FBB7}" type="pres">
      <dgm:prSet presAssocID="{B643D836-381A-4879-AD52-6D93A0CD75B5}" presName="parTx" presStyleLbl="alignNode1" presStyleIdx="2" presStyleCnt="4">
        <dgm:presLayoutVars>
          <dgm:chMax val="0"/>
          <dgm:chPref val="0"/>
          <dgm:bulletEnabled val="1"/>
        </dgm:presLayoutVars>
      </dgm:prSet>
      <dgm:spPr/>
    </dgm:pt>
    <dgm:pt modelId="{D3730390-717B-49B2-8FD2-B16BFBE20F68}" type="pres">
      <dgm:prSet presAssocID="{B643D836-381A-4879-AD52-6D93A0CD75B5}" presName="desTx" presStyleLbl="alignAccFollowNode1" presStyleIdx="2" presStyleCnt="4">
        <dgm:presLayoutVars>
          <dgm:bulletEnabled val="1"/>
        </dgm:presLayoutVars>
      </dgm:prSet>
      <dgm:spPr/>
    </dgm:pt>
    <dgm:pt modelId="{F08D78CD-37BD-4F4A-B2A6-00B11B423353}" type="pres">
      <dgm:prSet presAssocID="{CE8F5262-727F-4985-AE29-E47DF0797ACE}" presName="space" presStyleCnt="0"/>
      <dgm:spPr/>
    </dgm:pt>
    <dgm:pt modelId="{1937C46A-BFD0-4B6C-BB0A-1348A5A04129}" type="pres">
      <dgm:prSet presAssocID="{FFE102C8-3FF5-489A-ADA9-EA659C06727A}" presName="composite" presStyleCnt="0"/>
      <dgm:spPr/>
    </dgm:pt>
    <dgm:pt modelId="{9C046562-7082-4149-ACA9-E57E6B68851C}" type="pres">
      <dgm:prSet presAssocID="{FFE102C8-3FF5-489A-ADA9-EA659C06727A}" presName="parTx" presStyleLbl="alignNode1" presStyleIdx="3" presStyleCnt="4">
        <dgm:presLayoutVars>
          <dgm:chMax val="0"/>
          <dgm:chPref val="0"/>
          <dgm:bulletEnabled val="1"/>
        </dgm:presLayoutVars>
      </dgm:prSet>
      <dgm:spPr/>
    </dgm:pt>
    <dgm:pt modelId="{93525956-E9E1-4542-9D77-26A4F404184A}" type="pres">
      <dgm:prSet presAssocID="{FFE102C8-3FF5-489A-ADA9-EA659C06727A}" presName="desTx" presStyleLbl="alignAccFollowNode1" presStyleIdx="3" presStyleCnt="4">
        <dgm:presLayoutVars>
          <dgm:bulletEnabled val="1"/>
        </dgm:presLayoutVars>
      </dgm:prSet>
      <dgm:spPr/>
    </dgm:pt>
  </dgm:ptLst>
  <dgm:cxnLst>
    <dgm:cxn modelId="{9BAD5C02-D868-46B1-9793-38E72D38FA13}" srcId="{E7CAC898-E79F-45FC-A1E6-A75857D040BF}" destId="{7C2F66C9-BE5B-4E7A-8923-0B12B642BC39}" srcOrd="0" destOrd="0" parTransId="{373461B5-2B30-44EC-99E1-53A4FBB0E12D}" sibTransId="{7860815F-5F18-49F8-AD4D-94E597A3E011}"/>
    <dgm:cxn modelId="{671A1907-7834-449A-AEAB-392A39AFABB9}" type="presOf" srcId="{FFE102C8-3FF5-489A-ADA9-EA659C06727A}" destId="{9C046562-7082-4149-ACA9-E57E6B68851C}" srcOrd="0" destOrd="0" presId="urn:microsoft.com/office/officeart/2005/8/layout/hList1"/>
    <dgm:cxn modelId="{28470B12-1004-4544-9EB2-2EBB3BF2B6BE}" type="presOf" srcId="{4AA374E1-B87E-4217-9D29-A48B65B90415}" destId="{620B0DB4-064B-4FB4-B43A-F5B7D106382E}" srcOrd="0" destOrd="4" presId="urn:microsoft.com/office/officeart/2005/8/layout/hList1"/>
    <dgm:cxn modelId="{C2F0D724-0436-4626-91E9-C2DBA2A5FD41}" type="presOf" srcId="{7C2F66C9-BE5B-4E7A-8923-0B12B642BC39}" destId="{195B0F22-0427-44C8-988B-CB9CB5A62112}" srcOrd="0" destOrd="0" presId="urn:microsoft.com/office/officeart/2005/8/layout/hList1"/>
    <dgm:cxn modelId="{A481F625-DC33-44A0-934C-B7DFE2928E6B}" srcId="{FFE102C8-3FF5-489A-ADA9-EA659C06727A}" destId="{1AEF5172-90A5-423C-B77D-79C3267ED651}" srcOrd="0" destOrd="0" parTransId="{79031E7A-439A-4828-8FD3-FEAFEB672595}" sibTransId="{B98C3C61-B433-4757-8E8B-4CA8FBBD2D2B}"/>
    <dgm:cxn modelId="{15183128-4EC7-46FD-B5F4-0B654250071B}" srcId="{E7CAC898-E79F-45FC-A1E6-A75857D040BF}" destId="{D9324CAE-6837-4F6F-9DDE-A3C0893C1172}" srcOrd="2" destOrd="0" parTransId="{BD2871BE-C91E-48C1-8F27-A201F880199E}" sibTransId="{B9CF046B-88B3-440A-9046-800876D1A80C}"/>
    <dgm:cxn modelId="{800D3B2B-6EA2-42D3-BAF6-52265FD811CC}" srcId="{B1869698-AFB2-4748-815F-B5D6179CDE47}" destId="{0F862938-157B-40C1-8624-7477D09FEE8E}" srcOrd="0" destOrd="0" parTransId="{0ACBD08F-6FDF-440E-B19F-50D3F2532FD3}" sibTransId="{4CB06736-35E6-4FAA-A899-59FB66864AD8}"/>
    <dgm:cxn modelId="{E1CA992F-47EA-4960-80F8-F9FA6703FD44}" type="presOf" srcId="{0F862938-157B-40C1-8624-7477D09FEE8E}" destId="{D707CDD8-C5C6-4545-B310-86C8F7A5BF33}" srcOrd="0" destOrd="0" presId="urn:microsoft.com/office/officeart/2005/8/layout/hList1"/>
    <dgm:cxn modelId="{E2074335-F47B-4C0A-B385-1A33DC5D5A01}" srcId="{0F862938-157B-40C1-8624-7477D09FEE8E}" destId="{5D9A8DF3-BA49-4237-8865-A728F70FF5C1}" srcOrd="5" destOrd="0" parTransId="{D20BB05D-2171-4CE8-A28F-9333267FD482}" sibTransId="{8B25F58A-0615-4E51-A28E-D8AA9EEA2E03}"/>
    <dgm:cxn modelId="{CD5E7236-84E1-4336-9873-B6D27678694B}" type="presOf" srcId="{5D9A8DF3-BA49-4237-8865-A728F70FF5C1}" destId="{620B0DB4-064B-4FB4-B43A-F5B7D106382E}" srcOrd="0" destOrd="5" presId="urn:microsoft.com/office/officeart/2005/8/layout/hList1"/>
    <dgm:cxn modelId="{9031FD3C-84C7-4ACD-84F1-6564054A9D1A}" srcId="{B643D836-381A-4879-AD52-6D93A0CD75B5}" destId="{5C3DDD21-2593-4B61-820F-6D053E3AE60A}" srcOrd="1" destOrd="0" parTransId="{8D934309-30E3-4607-8AA7-5400D69FD09C}" sibTransId="{38D84C8E-FC0B-4AB5-B863-036A2DF6E0D1}"/>
    <dgm:cxn modelId="{2C253B5F-7BC2-4420-91A7-F0AE6E9CB0E2}" srcId="{B643D836-381A-4879-AD52-6D93A0CD75B5}" destId="{793C79A9-BFEC-47C8-A4F8-D3857688DAEC}" srcOrd="0" destOrd="0" parTransId="{F4A8F139-3EB1-4345-A795-A865B4251A1D}" sibTransId="{78EDB729-2643-4D4C-B4D6-90EACF1C67BA}"/>
    <dgm:cxn modelId="{10478660-504C-4F52-9528-902DE48D7318}" type="presOf" srcId="{0452BB12-7892-40DB-BD64-6543F771B740}" destId="{620B0DB4-064B-4FB4-B43A-F5B7D106382E}" srcOrd="0" destOrd="3" presId="urn:microsoft.com/office/officeart/2005/8/layout/hList1"/>
    <dgm:cxn modelId="{5B114261-EF4A-49FE-A656-79A6D964C375}" type="presOf" srcId="{E7CAC898-E79F-45FC-A1E6-A75857D040BF}" destId="{00B1C33F-F867-4E19-9942-61C2DC2CFAE2}" srcOrd="0" destOrd="0" presId="urn:microsoft.com/office/officeart/2005/8/layout/hList1"/>
    <dgm:cxn modelId="{FB8BCA45-10D0-44B8-A9D6-E919F7B68959}" type="presOf" srcId="{5C3DDD21-2593-4B61-820F-6D053E3AE60A}" destId="{D3730390-717B-49B2-8FD2-B16BFBE20F68}" srcOrd="0" destOrd="1" presId="urn:microsoft.com/office/officeart/2005/8/layout/hList1"/>
    <dgm:cxn modelId="{178D2867-8D5A-41AB-A647-22A7A27FF9BA}" srcId="{0F862938-157B-40C1-8624-7477D09FEE8E}" destId="{93DF0C09-3072-4BB0-B7BB-503C6F72E3CD}" srcOrd="2" destOrd="0" parTransId="{4051D543-9A03-4BA8-9BAE-73FBAB965BC0}" sibTransId="{2B7C76D5-5DD0-4237-AE35-8ABDDF5F277B}"/>
    <dgm:cxn modelId="{A5BC854D-E09E-49C3-B296-00022883ADF7}" type="presOf" srcId="{D9324CAE-6837-4F6F-9DDE-A3C0893C1172}" destId="{195B0F22-0427-44C8-988B-CB9CB5A62112}" srcOrd="0" destOrd="2" presId="urn:microsoft.com/office/officeart/2005/8/layout/hList1"/>
    <dgm:cxn modelId="{11FE5D56-73BB-4CBF-B671-4C0C6B45A805}" type="presOf" srcId="{B643D836-381A-4879-AD52-6D93A0CD75B5}" destId="{E330B2D4-2D98-4357-BFEB-B8E16889FBB7}" srcOrd="0" destOrd="0" presId="urn:microsoft.com/office/officeart/2005/8/layout/hList1"/>
    <dgm:cxn modelId="{69F4537B-086B-4648-9EC2-34C45CE6B148}" type="presOf" srcId="{63A2176C-F28C-44F8-AB4D-795B6AA0107E}" destId="{620B0DB4-064B-4FB4-B43A-F5B7D106382E}" srcOrd="0" destOrd="0" presId="urn:microsoft.com/office/officeart/2005/8/layout/hList1"/>
    <dgm:cxn modelId="{F9114F7D-3619-461C-A3C8-283B8C6130FB}" type="presOf" srcId="{1AEF5172-90A5-423C-B77D-79C3267ED651}" destId="{93525956-E9E1-4542-9D77-26A4F404184A}" srcOrd="0" destOrd="0" presId="urn:microsoft.com/office/officeart/2005/8/layout/hList1"/>
    <dgm:cxn modelId="{48A32F8E-CD22-4AE8-A22B-02C6666A3621}" type="presOf" srcId="{B1869698-AFB2-4748-815F-B5D6179CDE47}" destId="{B8D148A9-9AAF-49CF-BDCB-ECF554524C4E}" srcOrd="0" destOrd="0" presId="urn:microsoft.com/office/officeart/2005/8/layout/hList1"/>
    <dgm:cxn modelId="{568FDE92-14BC-4288-9CE9-5B6FBBE8822C}" srcId="{E7CAC898-E79F-45FC-A1E6-A75857D040BF}" destId="{4DF27FE1-5259-4A82-9DF1-6F3923BD8070}" srcOrd="1" destOrd="0" parTransId="{D6146CBD-43DA-4604-A0C1-38281B9F392B}" sibTransId="{3A341B7D-1640-497C-B5E1-F016F9188E88}"/>
    <dgm:cxn modelId="{9A4CE795-0ABD-4D62-9A40-15C6E061B9F6}" srcId="{B1869698-AFB2-4748-815F-B5D6179CDE47}" destId="{FFE102C8-3FF5-489A-ADA9-EA659C06727A}" srcOrd="3" destOrd="0" parTransId="{B1D7C07B-44E0-463E-AF9F-276C5A0DC00B}" sibTransId="{017BC1AB-9B7B-4CB2-A6EF-AB51D3C4D63B}"/>
    <dgm:cxn modelId="{7C779499-445B-4672-8891-A75102761ACC}" srcId="{0F862938-157B-40C1-8624-7477D09FEE8E}" destId="{0452BB12-7892-40DB-BD64-6543F771B740}" srcOrd="3" destOrd="0" parTransId="{6412149A-DA29-4F4E-8CFF-7621B56D10C0}" sibTransId="{423C6B43-AA6B-42B9-907F-0536B99D7156}"/>
    <dgm:cxn modelId="{278D24A1-E5D5-4669-B88D-A1A9A72FB419}" srcId="{0F862938-157B-40C1-8624-7477D09FEE8E}" destId="{2AD5AD25-8934-4805-ABCA-6FAA7E96E655}" srcOrd="1" destOrd="0" parTransId="{D0D8BCDF-73C4-4F11-B062-AF46761B3304}" sibTransId="{235DE232-2081-44AA-8FF7-CDEBAAC7D009}"/>
    <dgm:cxn modelId="{5A6DE3A2-765B-4A38-A890-D5D17CEEFC39}" srcId="{0F862938-157B-40C1-8624-7477D09FEE8E}" destId="{4AA374E1-B87E-4217-9D29-A48B65B90415}" srcOrd="4" destOrd="0" parTransId="{1F83CC96-D619-4D00-B8FD-5B2B5E32CC56}" sibTransId="{A40E3C0D-757F-448F-8F02-F18D8DE1A6A7}"/>
    <dgm:cxn modelId="{4826B1B1-DE79-4424-9073-602BA7EDC53F}" type="presOf" srcId="{793C79A9-BFEC-47C8-A4F8-D3857688DAEC}" destId="{D3730390-717B-49B2-8FD2-B16BFBE20F68}" srcOrd="0" destOrd="0" presId="urn:microsoft.com/office/officeart/2005/8/layout/hList1"/>
    <dgm:cxn modelId="{245414B4-BBC6-4B07-A5D4-D46EF8513DDC}" srcId="{B1869698-AFB2-4748-815F-B5D6179CDE47}" destId="{B643D836-381A-4879-AD52-6D93A0CD75B5}" srcOrd="2" destOrd="0" parTransId="{1A0AD536-9A09-4508-A630-84DC567AB6DD}" sibTransId="{CE8F5262-727F-4985-AE29-E47DF0797ACE}"/>
    <dgm:cxn modelId="{0ADF50BB-E261-450D-81C0-7919ABF1BA4F}" srcId="{B1869698-AFB2-4748-815F-B5D6179CDE47}" destId="{E7CAC898-E79F-45FC-A1E6-A75857D040BF}" srcOrd="1" destOrd="0" parTransId="{773F141C-7C68-4F79-9F40-388B72A70967}" sibTransId="{DFCCCD02-1735-42D7-A423-F1C1AD8700AE}"/>
    <dgm:cxn modelId="{1CC110D1-4239-4367-8F33-F095062FDFFB}" type="presOf" srcId="{2AD5AD25-8934-4805-ABCA-6FAA7E96E655}" destId="{620B0DB4-064B-4FB4-B43A-F5B7D106382E}" srcOrd="0" destOrd="1" presId="urn:microsoft.com/office/officeart/2005/8/layout/hList1"/>
    <dgm:cxn modelId="{55105ADC-99BB-4E9B-AA07-554EB2B05059}" type="presOf" srcId="{4DF27FE1-5259-4A82-9DF1-6F3923BD8070}" destId="{195B0F22-0427-44C8-988B-CB9CB5A62112}" srcOrd="0" destOrd="1" presId="urn:microsoft.com/office/officeart/2005/8/layout/hList1"/>
    <dgm:cxn modelId="{860B2BDD-CEA6-4744-A965-8F8F1C83BD8C}" srcId="{0F862938-157B-40C1-8624-7477D09FEE8E}" destId="{63A2176C-F28C-44F8-AB4D-795B6AA0107E}" srcOrd="0" destOrd="0" parTransId="{570786DF-1DA2-4500-ADBB-2E70D37DBC2F}" sibTransId="{2259EA1D-2B40-4B78-AC33-1BCAC9216FE7}"/>
    <dgm:cxn modelId="{0ACDE6FF-C1F0-4FC0-ABAD-CDD330FD6BCF}" type="presOf" srcId="{93DF0C09-3072-4BB0-B7BB-503C6F72E3CD}" destId="{620B0DB4-064B-4FB4-B43A-F5B7D106382E}" srcOrd="0" destOrd="2" presId="urn:microsoft.com/office/officeart/2005/8/layout/hList1"/>
    <dgm:cxn modelId="{89C732C1-D964-4568-8C7D-BC6B47864DFA}" type="presParOf" srcId="{B8D148A9-9AAF-49CF-BDCB-ECF554524C4E}" destId="{2A852672-9D48-42CF-891F-C4DA3001B11E}" srcOrd="0" destOrd="0" presId="urn:microsoft.com/office/officeart/2005/8/layout/hList1"/>
    <dgm:cxn modelId="{9C06F17D-72B8-4DD4-BFC6-82522A84DFA4}" type="presParOf" srcId="{2A852672-9D48-42CF-891F-C4DA3001B11E}" destId="{D707CDD8-C5C6-4545-B310-86C8F7A5BF33}" srcOrd="0" destOrd="0" presId="urn:microsoft.com/office/officeart/2005/8/layout/hList1"/>
    <dgm:cxn modelId="{A0380B50-81DD-45C5-9829-646B7A2805E0}" type="presParOf" srcId="{2A852672-9D48-42CF-891F-C4DA3001B11E}" destId="{620B0DB4-064B-4FB4-B43A-F5B7D106382E}" srcOrd="1" destOrd="0" presId="urn:microsoft.com/office/officeart/2005/8/layout/hList1"/>
    <dgm:cxn modelId="{51209DB6-147A-41AC-B23C-039A08962AA7}" type="presParOf" srcId="{B8D148A9-9AAF-49CF-BDCB-ECF554524C4E}" destId="{8B277C52-7102-43E0-B10F-FFED6955C2E6}" srcOrd="1" destOrd="0" presId="urn:microsoft.com/office/officeart/2005/8/layout/hList1"/>
    <dgm:cxn modelId="{E3295E91-E180-44B4-A028-CD83BFD9CD2D}" type="presParOf" srcId="{B8D148A9-9AAF-49CF-BDCB-ECF554524C4E}" destId="{E9F6DF68-3867-48A4-B38B-F3A8AC635CF7}" srcOrd="2" destOrd="0" presId="urn:microsoft.com/office/officeart/2005/8/layout/hList1"/>
    <dgm:cxn modelId="{98A340D3-68D3-4993-B434-8DE290EA11DB}" type="presParOf" srcId="{E9F6DF68-3867-48A4-B38B-F3A8AC635CF7}" destId="{00B1C33F-F867-4E19-9942-61C2DC2CFAE2}" srcOrd="0" destOrd="0" presId="urn:microsoft.com/office/officeart/2005/8/layout/hList1"/>
    <dgm:cxn modelId="{4E89C34E-2D94-45DF-B673-96267AA9746F}" type="presParOf" srcId="{E9F6DF68-3867-48A4-B38B-F3A8AC635CF7}" destId="{195B0F22-0427-44C8-988B-CB9CB5A62112}" srcOrd="1" destOrd="0" presId="urn:microsoft.com/office/officeart/2005/8/layout/hList1"/>
    <dgm:cxn modelId="{84636980-659D-458C-BA09-BC6EF60534E5}" type="presParOf" srcId="{B8D148A9-9AAF-49CF-BDCB-ECF554524C4E}" destId="{771D4456-72A1-4AD1-B5A0-D36B678268B3}" srcOrd="3" destOrd="0" presId="urn:microsoft.com/office/officeart/2005/8/layout/hList1"/>
    <dgm:cxn modelId="{AED11928-2F93-4FEE-A858-930233B04492}" type="presParOf" srcId="{B8D148A9-9AAF-49CF-BDCB-ECF554524C4E}" destId="{04D3081B-4811-4D59-83B8-DF422F66146E}" srcOrd="4" destOrd="0" presId="urn:microsoft.com/office/officeart/2005/8/layout/hList1"/>
    <dgm:cxn modelId="{B5D1CB17-3F88-4668-883D-EF1B9F6FCE7A}" type="presParOf" srcId="{04D3081B-4811-4D59-83B8-DF422F66146E}" destId="{E330B2D4-2D98-4357-BFEB-B8E16889FBB7}" srcOrd="0" destOrd="0" presId="urn:microsoft.com/office/officeart/2005/8/layout/hList1"/>
    <dgm:cxn modelId="{ADB5A988-E815-4753-9AB3-51F8BC04E430}" type="presParOf" srcId="{04D3081B-4811-4D59-83B8-DF422F66146E}" destId="{D3730390-717B-49B2-8FD2-B16BFBE20F68}" srcOrd="1" destOrd="0" presId="urn:microsoft.com/office/officeart/2005/8/layout/hList1"/>
    <dgm:cxn modelId="{BAD30FCE-D117-4EE8-BDE5-786A765CF692}" type="presParOf" srcId="{B8D148A9-9AAF-49CF-BDCB-ECF554524C4E}" destId="{F08D78CD-37BD-4F4A-B2A6-00B11B423353}" srcOrd="5" destOrd="0" presId="urn:microsoft.com/office/officeart/2005/8/layout/hList1"/>
    <dgm:cxn modelId="{BC6F0B53-9642-40C2-A2AF-C5EADC214224}" type="presParOf" srcId="{B8D148A9-9AAF-49CF-BDCB-ECF554524C4E}" destId="{1937C46A-BFD0-4B6C-BB0A-1348A5A04129}" srcOrd="6" destOrd="0" presId="urn:microsoft.com/office/officeart/2005/8/layout/hList1"/>
    <dgm:cxn modelId="{DC6DF9A5-8055-476D-93A4-280E987C69D4}" type="presParOf" srcId="{1937C46A-BFD0-4B6C-BB0A-1348A5A04129}" destId="{9C046562-7082-4149-ACA9-E57E6B68851C}" srcOrd="0" destOrd="0" presId="urn:microsoft.com/office/officeart/2005/8/layout/hList1"/>
    <dgm:cxn modelId="{8FC84C28-9441-4367-A8AE-2333AFE9924D}" type="presParOf" srcId="{1937C46A-BFD0-4B6C-BB0A-1348A5A04129}" destId="{93525956-E9E1-4542-9D77-26A4F404184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EF946E8-449B-4E23-8EA4-CCDF8D90EF8B}"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8B08BA94-9AE8-4291-990A-9B8FA2F90CBB}">
      <dgm:prSet phldrT="[Text]"/>
      <dgm:spPr/>
      <dgm:t>
        <a:bodyPr/>
        <a:lstStyle/>
        <a:p>
          <a:r>
            <a:rPr lang="en-US" dirty="0"/>
            <a:t>User Options</a:t>
          </a:r>
        </a:p>
      </dgm:t>
    </dgm:pt>
    <dgm:pt modelId="{A8CC73A7-A714-4210-BB15-0669754B5C76}" type="parTrans" cxnId="{73537FF8-B7DB-441B-AD9A-C761082CC502}">
      <dgm:prSet/>
      <dgm:spPr/>
      <dgm:t>
        <a:bodyPr/>
        <a:lstStyle/>
        <a:p>
          <a:endParaRPr lang="en-US"/>
        </a:p>
      </dgm:t>
    </dgm:pt>
    <dgm:pt modelId="{20EE6B0C-8FF7-4898-A711-CE3982D04AA0}" type="sibTrans" cxnId="{73537FF8-B7DB-441B-AD9A-C761082CC502}">
      <dgm:prSet/>
      <dgm:spPr/>
      <dgm:t>
        <a:bodyPr/>
        <a:lstStyle/>
        <a:p>
          <a:endParaRPr lang="en-US"/>
        </a:p>
      </dgm:t>
    </dgm:pt>
    <dgm:pt modelId="{FF818EA1-1479-4617-8C02-3D1E44231659}">
      <dgm:prSet phldrT="[Text]"/>
      <dgm:spPr/>
      <dgm:t>
        <a:bodyPr/>
        <a:lstStyle/>
        <a:p>
          <a:r>
            <a:rPr lang="en-US" dirty="0"/>
            <a:t>Users</a:t>
          </a:r>
        </a:p>
      </dgm:t>
    </dgm:pt>
    <dgm:pt modelId="{FCB3635F-3940-4EFE-B8B1-3690519A9C9F}" type="parTrans" cxnId="{141D4F94-C31E-49AE-9562-40ECD2C3FF99}">
      <dgm:prSet/>
      <dgm:spPr/>
      <dgm:t>
        <a:bodyPr/>
        <a:lstStyle/>
        <a:p>
          <a:endParaRPr lang="en-US"/>
        </a:p>
      </dgm:t>
    </dgm:pt>
    <dgm:pt modelId="{5A02904E-98DF-4518-86CF-038982BA156C}" type="sibTrans" cxnId="{141D4F94-C31E-49AE-9562-40ECD2C3FF99}">
      <dgm:prSet/>
      <dgm:spPr/>
      <dgm:t>
        <a:bodyPr/>
        <a:lstStyle/>
        <a:p>
          <a:endParaRPr lang="en-US"/>
        </a:p>
      </dgm:t>
    </dgm:pt>
    <dgm:pt modelId="{4026D291-DC3E-4706-A887-E2E362DA123C}">
      <dgm:prSet phldrT="[Text]"/>
      <dgm:spPr/>
      <dgm:t>
        <a:bodyPr/>
        <a:lstStyle/>
        <a:p>
          <a:r>
            <a:rPr lang="en-US" dirty="0"/>
            <a:t>Update Vehicle Details</a:t>
          </a:r>
        </a:p>
      </dgm:t>
    </dgm:pt>
    <dgm:pt modelId="{03185B08-67F1-4442-9771-1A1472185E65}" type="parTrans" cxnId="{9FDE6469-EA73-40B7-97AA-DF098498441D}">
      <dgm:prSet/>
      <dgm:spPr/>
      <dgm:t>
        <a:bodyPr/>
        <a:lstStyle/>
        <a:p>
          <a:endParaRPr lang="en-US"/>
        </a:p>
      </dgm:t>
    </dgm:pt>
    <dgm:pt modelId="{16F880E4-E979-4437-97CD-2D4A669A6F0F}" type="sibTrans" cxnId="{9FDE6469-EA73-40B7-97AA-DF098498441D}">
      <dgm:prSet/>
      <dgm:spPr/>
      <dgm:t>
        <a:bodyPr/>
        <a:lstStyle/>
        <a:p>
          <a:endParaRPr lang="en-US"/>
        </a:p>
      </dgm:t>
    </dgm:pt>
    <dgm:pt modelId="{365EDDB7-1C1E-4A9C-BF4E-A366604FE66B}">
      <dgm:prSet phldrT="[Text]"/>
      <dgm:spPr/>
      <dgm:t>
        <a:bodyPr/>
        <a:lstStyle/>
        <a:p>
          <a:r>
            <a:rPr lang="en-US" dirty="0"/>
            <a:t>Cancel eWay Bill</a:t>
          </a:r>
        </a:p>
      </dgm:t>
    </dgm:pt>
    <dgm:pt modelId="{11C8C8BA-FB5B-4B88-BA18-9899A25B8153}" type="parTrans" cxnId="{AAAC86EB-347E-412F-9920-B83702A6AA75}">
      <dgm:prSet/>
      <dgm:spPr/>
      <dgm:t>
        <a:bodyPr/>
        <a:lstStyle/>
        <a:p>
          <a:endParaRPr lang="en-US"/>
        </a:p>
      </dgm:t>
    </dgm:pt>
    <dgm:pt modelId="{EF6F26E8-AC97-447B-B2BE-754CECFFC10F}" type="sibTrans" cxnId="{AAAC86EB-347E-412F-9920-B83702A6AA75}">
      <dgm:prSet/>
      <dgm:spPr/>
      <dgm:t>
        <a:bodyPr/>
        <a:lstStyle/>
        <a:p>
          <a:endParaRPr lang="en-US"/>
        </a:p>
      </dgm:t>
    </dgm:pt>
    <dgm:pt modelId="{069527BC-9870-4203-91C1-5C285A15C870}">
      <dgm:prSet phldrT="[Text]"/>
      <dgm:spPr/>
      <dgm:t>
        <a:bodyPr/>
        <a:lstStyle/>
        <a:p>
          <a:r>
            <a:rPr lang="en-US" dirty="0"/>
            <a:t>Transporter</a:t>
          </a:r>
        </a:p>
      </dgm:t>
    </dgm:pt>
    <dgm:pt modelId="{5EE97746-26DF-4CBE-B11A-740E41EA0BC8}" type="parTrans" cxnId="{16B4DBE2-3232-499E-B255-97303A3F5CBE}">
      <dgm:prSet/>
      <dgm:spPr/>
      <dgm:t>
        <a:bodyPr/>
        <a:lstStyle/>
        <a:p>
          <a:endParaRPr lang="en-US"/>
        </a:p>
      </dgm:t>
    </dgm:pt>
    <dgm:pt modelId="{7935529D-AFF5-410A-9AC9-D4A5CDAF1810}" type="sibTrans" cxnId="{16B4DBE2-3232-499E-B255-97303A3F5CBE}">
      <dgm:prSet/>
      <dgm:spPr/>
      <dgm:t>
        <a:bodyPr/>
        <a:lstStyle/>
        <a:p>
          <a:endParaRPr lang="en-US"/>
        </a:p>
      </dgm:t>
    </dgm:pt>
    <dgm:pt modelId="{92D00237-2E6F-4917-8E34-6F96B583398E}">
      <dgm:prSet phldrT="[Text]"/>
      <dgm:spPr/>
      <dgm:t>
        <a:bodyPr/>
        <a:lstStyle/>
        <a:p>
          <a:r>
            <a:rPr lang="en-US" dirty="0"/>
            <a:t>Options</a:t>
          </a:r>
        </a:p>
      </dgm:t>
    </dgm:pt>
    <dgm:pt modelId="{D864C042-E161-4711-AA20-722CC3ECF06A}" type="parTrans" cxnId="{0E8DD85D-DBB1-4B0A-97A8-713D947411DC}">
      <dgm:prSet/>
      <dgm:spPr/>
      <dgm:t>
        <a:bodyPr/>
        <a:lstStyle/>
        <a:p>
          <a:endParaRPr lang="en-US"/>
        </a:p>
      </dgm:t>
    </dgm:pt>
    <dgm:pt modelId="{F50B0C95-E79B-439A-8CF6-79102BFCED41}" type="sibTrans" cxnId="{0E8DD85D-DBB1-4B0A-97A8-713D947411DC}">
      <dgm:prSet/>
      <dgm:spPr/>
      <dgm:t>
        <a:bodyPr/>
        <a:lstStyle/>
        <a:p>
          <a:endParaRPr lang="en-US"/>
        </a:p>
      </dgm:t>
    </dgm:pt>
    <dgm:pt modelId="{16329D68-0097-47EC-A898-E0AAC50D0B37}">
      <dgm:prSet phldrT="[Text]"/>
      <dgm:spPr/>
      <dgm:t>
        <a:bodyPr/>
        <a:lstStyle/>
        <a:p>
          <a:r>
            <a:rPr lang="en-US" dirty="0"/>
            <a:t>Tax Payer</a:t>
          </a:r>
        </a:p>
      </dgm:t>
    </dgm:pt>
    <dgm:pt modelId="{C82F6916-2C4E-4DFA-B902-1C756E7DFF04}" type="parTrans" cxnId="{1EBE76C1-9299-4A2E-80CA-6A026BFA5444}">
      <dgm:prSet/>
      <dgm:spPr/>
      <dgm:t>
        <a:bodyPr/>
        <a:lstStyle/>
        <a:p>
          <a:endParaRPr lang="en-US"/>
        </a:p>
      </dgm:t>
    </dgm:pt>
    <dgm:pt modelId="{B110446D-4CAB-4A8F-9EBD-256B64F5CFDD}" type="sibTrans" cxnId="{1EBE76C1-9299-4A2E-80CA-6A026BFA5444}">
      <dgm:prSet/>
      <dgm:spPr/>
      <dgm:t>
        <a:bodyPr/>
        <a:lstStyle/>
        <a:p>
          <a:endParaRPr lang="en-US"/>
        </a:p>
      </dgm:t>
    </dgm:pt>
    <dgm:pt modelId="{93324201-959E-48E2-A715-BEC7A395C683}">
      <dgm:prSet phldrT="[Text]"/>
      <dgm:spPr/>
      <dgm:t>
        <a:bodyPr/>
        <a:lstStyle/>
        <a:p>
          <a:r>
            <a:rPr lang="en-US" dirty="0"/>
            <a:t>Generate eWay Bill</a:t>
          </a:r>
        </a:p>
      </dgm:t>
    </dgm:pt>
    <dgm:pt modelId="{5569B4F6-9C1C-499E-8BBC-1BD20405C059}" type="parTrans" cxnId="{71825E42-D7AA-41BB-A769-13EA30A79670}">
      <dgm:prSet/>
      <dgm:spPr/>
      <dgm:t>
        <a:bodyPr/>
        <a:lstStyle/>
        <a:p>
          <a:endParaRPr lang="en-US"/>
        </a:p>
      </dgm:t>
    </dgm:pt>
    <dgm:pt modelId="{6148B837-E1CD-42EF-AE9E-880070CBDB00}" type="sibTrans" cxnId="{71825E42-D7AA-41BB-A769-13EA30A79670}">
      <dgm:prSet/>
      <dgm:spPr/>
      <dgm:t>
        <a:bodyPr/>
        <a:lstStyle/>
        <a:p>
          <a:endParaRPr lang="en-US"/>
        </a:p>
      </dgm:t>
    </dgm:pt>
    <dgm:pt modelId="{98226A68-BB8C-42C5-B748-D89982E83E1B}" type="pres">
      <dgm:prSet presAssocID="{9EF946E8-449B-4E23-8EA4-CCDF8D90EF8B}" presName="hierChild1" presStyleCnt="0">
        <dgm:presLayoutVars>
          <dgm:chPref val="1"/>
          <dgm:dir/>
          <dgm:animOne val="branch"/>
          <dgm:animLvl val="lvl"/>
          <dgm:resizeHandles/>
        </dgm:presLayoutVars>
      </dgm:prSet>
      <dgm:spPr/>
    </dgm:pt>
    <dgm:pt modelId="{55F13D8D-B95C-4EEE-830E-7439A4F0DF17}" type="pres">
      <dgm:prSet presAssocID="{8B08BA94-9AE8-4291-990A-9B8FA2F90CBB}" presName="hierRoot1" presStyleCnt="0"/>
      <dgm:spPr/>
    </dgm:pt>
    <dgm:pt modelId="{7ABF28C3-FFA8-4C6C-8A6B-278C52566006}" type="pres">
      <dgm:prSet presAssocID="{8B08BA94-9AE8-4291-990A-9B8FA2F90CBB}" presName="composite" presStyleCnt="0"/>
      <dgm:spPr/>
    </dgm:pt>
    <dgm:pt modelId="{BEC9F9BC-6907-4A66-93A8-FE2D282BE96A}" type="pres">
      <dgm:prSet presAssocID="{8B08BA94-9AE8-4291-990A-9B8FA2F90CBB}" presName="background" presStyleLbl="node0" presStyleIdx="0" presStyleCnt="1"/>
      <dgm:spPr/>
    </dgm:pt>
    <dgm:pt modelId="{3C676C0F-187F-4E7A-85B0-E35B18007416}" type="pres">
      <dgm:prSet presAssocID="{8B08BA94-9AE8-4291-990A-9B8FA2F90CBB}" presName="text" presStyleLbl="fgAcc0" presStyleIdx="0" presStyleCnt="1">
        <dgm:presLayoutVars>
          <dgm:chPref val="3"/>
        </dgm:presLayoutVars>
      </dgm:prSet>
      <dgm:spPr/>
    </dgm:pt>
    <dgm:pt modelId="{2289CACA-2851-403F-B2FA-9FAC1C670724}" type="pres">
      <dgm:prSet presAssocID="{8B08BA94-9AE8-4291-990A-9B8FA2F90CBB}" presName="hierChild2" presStyleCnt="0"/>
      <dgm:spPr/>
    </dgm:pt>
    <dgm:pt modelId="{3066629E-BCA9-4D82-9786-5A5AD9779828}" type="pres">
      <dgm:prSet presAssocID="{FCB3635F-3940-4EFE-B8B1-3690519A9C9F}" presName="Name10" presStyleLbl="parChTrans1D2" presStyleIdx="0" presStyleCnt="2"/>
      <dgm:spPr/>
    </dgm:pt>
    <dgm:pt modelId="{4A826929-F13E-4B60-B734-E1336C682301}" type="pres">
      <dgm:prSet presAssocID="{FF818EA1-1479-4617-8C02-3D1E44231659}" presName="hierRoot2" presStyleCnt="0"/>
      <dgm:spPr/>
    </dgm:pt>
    <dgm:pt modelId="{8455691A-2AE9-49A9-A8C6-7CDAA9BCCE8F}" type="pres">
      <dgm:prSet presAssocID="{FF818EA1-1479-4617-8C02-3D1E44231659}" presName="composite2" presStyleCnt="0"/>
      <dgm:spPr/>
    </dgm:pt>
    <dgm:pt modelId="{0BA0CE37-BE3F-4513-AD82-6A80E8C849E5}" type="pres">
      <dgm:prSet presAssocID="{FF818EA1-1479-4617-8C02-3D1E44231659}" presName="background2" presStyleLbl="node2" presStyleIdx="0" presStyleCnt="2"/>
      <dgm:spPr/>
    </dgm:pt>
    <dgm:pt modelId="{0E13BF08-62E8-4090-848D-FC16A8C9DF81}" type="pres">
      <dgm:prSet presAssocID="{FF818EA1-1479-4617-8C02-3D1E44231659}" presName="text2" presStyleLbl="fgAcc2" presStyleIdx="0" presStyleCnt="2">
        <dgm:presLayoutVars>
          <dgm:chPref val="3"/>
        </dgm:presLayoutVars>
      </dgm:prSet>
      <dgm:spPr/>
    </dgm:pt>
    <dgm:pt modelId="{43A5D9EB-591C-46BA-B989-EF4DE38D0344}" type="pres">
      <dgm:prSet presAssocID="{FF818EA1-1479-4617-8C02-3D1E44231659}" presName="hierChild3" presStyleCnt="0"/>
      <dgm:spPr/>
    </dgm:pt>
    <dgm:pt modelId="{31575C19-3005-43D6-861B-5FD0247E8342}" type="pres">
      <dgm:prSet presAssocID="{C82F6916-2C4E-4DFA-B902-1C756E7DFF04}" presName="Name17" presStyleLbl="parChTrans1D3" presStyleIdx="0" presStyleCnt="5"/>
      <dgm:spPr/>
    </dgm:pt>
    <dgm:pt modelId="{15E6EF2C-D549-4E49-973B-D5B5A1CF25C6}" type="pres">
      <dgm:prSet presAssocID="{16329D68-0097-47EC-A898-E0AAC50D0B37}" presName="hierRoot3" presStyleCnt="0"/>
      <dgm:spPr/>
    </dgm:pt>
    <dgm:pt modelId="{075099C6-D0DA-41B9-B17B-8F33D0683A4B}" type="pres">
      <dgm:prSet presAssocID="{16329D68-0097-47EC-A898-E0AAC50D0B37}" presName="composite3" presStyleCnt="0"/>
      <dgm:spPr/>
    </dgm:pt>
    <dgm:pt modelId="{CCFE2E9A-6A7C-4E07-80E5-42E7A1399125}" type="pres">
      <dgm:prSet presAssocID="{16329D68-0097-47EC-A898-E0AAC50D0B37}" presName="background3" presStyleLbl="node3" presStyleIdx="0" presStyleCnt="5"/>
      <dgm:spPr/>
    </dgm:pt>
    <dgm:pt modelId="{78FF265B-B629-4987-BAD7-BCDB76CC2642}" type="pres">
      <dgm:prSet presAssocID="{16329D68-0097-47EC-A898-E0AAC50D0B37}" presName="text3" presStyleLbl="fgAcc3" presStyleIdx="0" presStyleCnt="5">
        <dgm:presLayoutVars>
          <dgm:chPref val="3"/>
        </dgm:presLayoutVars>
      </dgm:prSet>
      <dgm:spPr/>
    </dgm:pt>
    <dgm:pt modelId="{E999194E-C8CE-4EC7-A6F8-333B98BC5D7C}" type="pres">
      <dgm:prSet presAssocID="{16329D68-0097-47EC-A898-E0AAC50D0B37}" presName="hierChild4" presStyleCnt="0"/>
      <dgm:spPr/>
    </dgm:pt>
    <dgm:pt modelId="{BB5B73E2-CF39-4D3B-B220-A93D9AB677B9}" type="pres">
      <dgm:prSet presAssocID="{5EE97746-26DF-4CBE-B11A-740E41EA0BC8}" presName="Name17" presStyleLbl="parChTrans1D3" presStyleIdx="1" presStyleCnt="5"/>
      <dgm:spPr/>
    </dgm:pt>
    <dgm:pt modelId="{66CD4880-284E-4B87-8BCF-08947D6E1295}" type="pres">
      <dgm:prSet presAssocID="{069527BC-9870-4203-91C1-5C285A15C870}" presName="hierRoot3" presStyleCnt="0"/>
      <dgm:spPr/>
    </dgm:pt>
    <dgm:pt modelId="{657044B8-7F0B-4273-BFAC-1A0DD6CA6FEB}" type="pres">
      <dgm:prSet presAssocID="{069527BC-9870-4203-91C1-5C285A15C870}" presName="composite3" presStyleCnt="0"/>
      <dgm:spPr/>
    </dgm:pt>
    <dgm:pt modelId="{3B44E6E8-D2D1-4AD0-8ECD-BD7ED7D3C3AE}" type="pres">
      <dgm:prSet presAssocID="{069527BC-9870-4203-91C1-5C285A15C870}" presName="background3" presStyleLbl="node3" presStyleIdx="1" presStyleCnt="5"/>
      <dgm:spPr/>
    </dgm:pt>
    <dgm:pt modelId="{24F0DC28-9039-485A-B8BA-91F2DF53505D}" type="pres">
      <dgm:prSet presAssocID="{069527BC-9870-4203-91C1-5C285A15C870}" presName="text3" presStyleLbl="fgAcc3" presStyleIdx="1" presStyleCnt="5">
        <dgm:presLayoutVars>
          <dgm:chPref val="3"/>
        </dgm:presLayoutVars>
      </dgm:prSet>
      <dgm:spPr/>
    </dgm:pt>
    <dgm:pt modelId="{E5176BB9-D28B-4AD0-94EF-11C01FF86485}" type="pres">
      <dgm:prSet presAssocID="{069527BC-9870-4203-91C1-5C285A15C870}" presName="hierChild4" presStyleCnt="0"/>
      <dgm:spPr/>
    </dgm:pt>
    <dgm:pt modelId="{DF3A678F-3203-46A3-8EA7-D13F3DC888BF}" type="pres">
      <dgm:prSet presAssocID="{D864C042-E161-4711-AA20-722CC3ECF06A}" presName="Name10" presStyleLbl="parChTrans1D2" presStyleIdx="1" presStyleCnt="2"/>
      <dgm:spPr/>
    </dgm:pt>
    <dgm:pt modelId="{37DBDC89-F573-4A86-A0E4-DB0FD92CA128}" type="pres">
      <dgm:prSet presAssocID="{92D00237-2E6F-4917-8E34-6F96B583398E}" presName="hierRoot2" presStyleCnt="0"/>
      <dgm:spPr/>
    </dgm:pt>
    <dgm:pt modelId="{BD65824F-1BFC-41B7-8F88-4C818AF8BC66}" type="pres">
      <dgm:prSet presAssocID="{92D00237-2E6F-4917-8E34-6F96B583398E}" presName="composite2" presStyleCnt="0"/>
      <dgm:spPr/>
    </dgm:pt>
    <dgm:pt modelId="{36E1B4CE-6049-4FC7-B8AB-EE1048032140}" type="pres">
      <dgm:prSet presAssocID="{92D00237-2E6F-4917-8E34-6F96B583398E}" presName="background2" presStyleLbl="node2" presStyleIdx="1" presStyleCnt="2"/>
      <dgm:spPr/>
    </dgm:pt>
    <dgm:pt modelId="{B5065DE2-DAC6-4E0B-B4B0-4450313B4127}" type="pres">
      <dgm:prSet presAssocID="{92D00237-2E6F-4917-8E34-6F96B583398E}" presName="text2" presStyleLbl="fgAcc2" presStyleIdx="1" presStyleCnt="2">
        <dgm:presLayoutVars>
          <dgm:chPref val="3"/>
        </dgm:presLayoutVars>
      </dgm:prSet>
      <dgm:spPr/>
    </dgm:pt>
    <dgm:pt modelId="{DC5BB440-2B69-4493-B2F7-AB5F7D5B5985}" type="pres">
      <dgm:prSet presAssocID="{92D00237-2E6F-4917-8E34-6F96B583398E}" presName="hierChild3" presStyleCnt="0"/>
      <dgm:spPr/>
    </dgm:pt>
    <dgm:pt modelId="{753C7BE9-0FE7-4D5D-B5C3-5EBB7DAE5E6E}" type="pres">
      <dgm:prSet presAssocID="{5569B4F6-9C1C-499E-8BBC-1BD20405C059}" presName="Name17" presStyleLbl="parChTrans1D3" presStyleIdx="2" presStyleCnt="5"/>
      <dgm:spPr/>
    </dgm:pt>
    <dgm:pt modelId="{2984D92C-5247-48B9-A3B5-FD1F9794AC40}" type="pres">
      <dgm:prSet presAssocID="{93324201-959E-48E2-A715-BEC7A395C683}" presName="hierRoot3" presStyleCnt="0"/>
      <dgm:spPr/>
    </dgm:pt>
    <dgm:pt modelId="{586882AA-2B17-4CCF-900F-BB3303DCEF63}" type="pres">
      <dgm:prSet presAssocID="{93324201-959E-48E2-A715-BEC7A395C683}" presName="composite3" presStyleCnt="0"/>
      <dgm:spPr/>
    </dgm:pt>
    <dgm:pt modelId="{7869A551-3E4D-4077-A7E1-5C08629EE2F4}" type="pres">
      <dgm:prSet presAssocID="{93324201-959E-48E2-A715-BEC7A395C683}" presName="background3" presStyleLbl="node3" presStyleIdx="2" presStyleCnt="5"/>
      <dgm:spPr/>
    </dgm:pt>
    <dgm:pt modelId="{A41D30A8-F541-43EA-BFF6-A482D115AC5C}" type="pres">
      <dgm:prSet presAssocID="{93324201-959E-48E2-A715-BEC7A395C683}" presName="text3" presStyleLbl="fgAcc3" presStyleIdx="2" presStyleCnt="5">
        <dgm:presLayoutVars>
          <dgm:chPref val="3"/>
        </dgm:presLayoutVars>
      </dgm:prSet>
      <dgm:spPr/>
    </dgm:pt>
    <dgm:pt modelId="{442AF530-9C17-433E-89BB-B755EF34F38F}" type="pres">
      <dgm:prSet presAssocID="{93324201-959E-48E2-A715-BEC7A395C683}" presName="hierChild4" presStyleCnt="0"/>
      <dgm:spPr/>
    </dgm:pt>
    <dgm:pt modelId="{53CA962B-C90E-4A50-B506-14B4C878EA4D}" type="pres">
      <dgm:prSet presAssocID="{11C8C8BA-FB5B-4B88-BA18-9899A25B8153}" presName="Name17" presStyleLbl="parChTrans1D3" presStyleIdx="3" presStyleCnt="5"/>
      <dgm:spPr/>
    </dgm:pt>
    <dgm:pt modelId="{3C506844-F03A-4252-8AF7-981431920C45}" type="pres">
      <dgm:prSet presAssocID="{365EDDB7-1C1E-4A9C-BF4E-A366604FE66B}" presName="hierRoot3" presStyleCnt="0"/>
      <dgm:spPr/>
    </dgm:pt>
    <dgm:pt modelId="{BF3C8D09-02C5-4784-8045-EDE9D3E0A7D0}" type="pres">
      <dgm:prSet presAssocID="{365EDDB7-1C1E-4A9C-BF4E-A366604FE66B}" presName="composite3" presStyleCnt="0"/>
      <dgm:spPr/>
    </dgm:pt>
    <dgm:pt modelId="{D553122E-F33E-40CC-961D-A06B7DB59CFD}" type="pres">
      <dgm:prSet presAssocID="{365EDDB7-1C1E-4A9C-BF4E-A366604FE66B}" presName="background3" presStyleLbl="node3" presStyleIdx="3" presStyleCnt="5"/>
      <dgm:spPr/>
    </dgm:pt>
    <dgm:pt modelId="{DC959356-42B9-4B35-A255-41BB3FEF6483}" type="pres">
      <dgm:prSet presAssocID="{365EDDB7-1C1E-4A9C-BF4E-A366604FE66B}" presName="text3" presStyleLbl="fgAcc3" presStyleIdx="3" presStyleCnt="5">
        <dgm:presLayoutVars>
          <dgm:chPref val="3"/>
        </dgm:presLayoutVars>
      </dgm:prSet>
      <dgm:spPr/>
    </dgm:pt>
    <dgm:pt modelId="{3360CBC4-34B9-46DA-85D9-13FCC87C122A}" type="pres">
      <dgm:prSet presAssocID="{365EDDB7-1C1E-4A9C-BF4E-A366604FE66B}" presName="hierChild4" presStyleCnt="0"/>
      <dgm:spPr/>
    </dgm:pt>
    <dgm:pt modelId="{12A9B0BE-56E0-46E9-AF7B-0A55A63A83CF}" type="pres">
      <dgm:prSet presAssocID="{03185B08-67F1-4442-9771-1A1472185E65}" presName="Name17" presStyleLbl="parChTrans1D3" presStyleIdx="4" presStyleCnt="5"/>
      <dgm:spPr/>
    </dgm:pt>
    <dgm:pt modelId="{806E9CB3-9601-4B50-9C51-D95B3992261D}" type="pres">
      <dgm:prSet presAssocID="{4026D291-DC3E-4706-A887-E2E362DA123C}" presName="hierRoot3" presStyleCnt="0"/>
      <dgm:spPr/>
    </dgm:pt>
    <dgm:pt modelId="{399A8B12-7E3C-4B32-815B-A487322DB553}" type="pres">
      <dgm:prSet presAssocID="{4026D291-DC3E-4706-A887-E2E362DA123C}" presName="composite3" presStyleCnt="0"/>
      <dgm:spPr/>
    </dgm:pt>
    <dgm:pt modelId="{49B2FCB2-0136-484E-87E5-37A03C107844}" type="pres">
      <dgm:prSet presAssocID="{4026D291-DC3E-4706-A887-E2E362DA123C}" presName="background3" presStyleLbl="node3" presStyleIdx="4" presStyleCnt="5"/>
      <dgm:spPr/>
    </dgm:pt>
    <dgm:pt modelId="{B43B8442-D8C6-491C-B2D1-3B6D60703F44}" type="pres">
      <dgm:prSet presAssocID="{4026D291-DC3E-4706-A887-E2E362DA123C}" presName="text3" presStyleLbl="fgAcc3" presStyleIdx="4" presStyleCnt="5">
        <dgm:presLayoutVars>
          <dgm:chPref val="3"/>
        </dgm:presLayoutVars>
      </dgm:prSet>
      <dgm:spPr/>
    </dgm:pt>
    <dgm:pt modelId="{8FBAEEFA-7BA2-475C-B06F-744AFF33497C}" type="pres">
      <dgm:prSet presAssocID="{4026D291-DC3E-4706-A887-E2E362DA123C}" presName="hierChild4" presStyleCnt="0"/>
      <dgm:spPr/>
    </dgm:pt>
  </dgm:ptLst>
  <dgm:cxnLst>
    <dgm:cxn modelId="{02400302-2D31-4AA9-A8AA-5DF3219110A9}" type="presOf" srcId="{069527BC-9870-4203-91C1-5C285A15C870}" destId="{24F0DC28-9039-485A-B8BA-91F2DF53505D}" srcOrd="0" destOrd="0" presId="urn:microsoft.com/office/officeart/2005/8/layout/hierarchy1"/>
    <dgm:cxn modelId="{8EC87A24-B79F-46F3-8525-751F3562D146}" type="presOf" srcId="{93324201-959E-48E2-A715-BEC7A395C683}" destId="{A41D30A8-F541-43EA-BFF6-A482D115AC5C}" srcOrd="0" destOrd="0" presId="urn:microsoft.com/office/officeart/2005/8/layout/hierarchy1"/>
    <dgm:cxn modelId="{1C2D7E29-48C8-4E5F-8344-A338DC705559}" type="presOf" srcId="{365EDDB7-1C1E-4A9C-BF4E-A366604FE66B}" destId="{DC959356-42B9-4B35-A255-41BB3FEF6483}" srcOrd="0" destOrd="0" presId="urn:microsoft.com/office/officeart/2005/8/layout/hierarchy1"/>
    <dgm:cxn modelId="{FF8FD75B-8634-4E9C-9167-394638EB7ED8}" type="presOf" srcId="{5EE97746-26DF-4CBE-B11A-740E41EA0BC8}" destId="{BB5B73E2-CF39-4D3B-B220-A93D9AB677B9}" srcOrd="0" destOrd="0" presId="urn:microsoft.com/office/officeart/2005/8/layout/hierarchy1"/>
    <dgm:cxn modelId="{0E8DD85D-DBB1-4B0A-97A8-713D947411DC}" srcId="{8B08BA94-9AE8-4291-990A-9B8FA2F90CBB}" destId="{92D00237-2E6F-4917-8E34-6F96B583398E}" srcOrd="1" destOrd="0" parTransId="{D864C042-E161-4711-AA20-722CC3ECF06A}" sibTransId="{F50B0C95-E79B-439A-8CF6-79102BFCED41}"/>
    <dgm:cxn modelId="{07A96F41-01C7-4F34-B706-57AF4F34431F}" type="presOf" srcId="{16329D68-0097-47EC-A898-E0AAC50D0B37}" destId="{78FF265B-B629-4987-BAD7-BCDB76CC2642}" srcOrd="0" destOrd="0" presId="urn:microsoft.com/office/officeart/2005/8/layout/hierarchy1"/>
    <dgm:cxn modelId="{71825E42-D7AA-41BB-A769-13EA30A79670}" srcId="{92D00237-2E6F-4917-8E34-6F96B583398E}" destId="{93324201-959E-48E2-A715-BEC7A395C683}" srcOrd="0" destOrd="0" parTransId="{5569B4F6-9C1C-499E-8BBC-1BD20405C059}" sibTransId="{6148B837-E1CD-42EF-AE9E-880070CBDB00}"/>
    <dgm:cxn modelId="{9FDE6469-EA73-40B7-97AA-DF098498441D}" srcId="{92D00237-2E6F-4917-8E34-6F96B583398E}" destId="{4026D291-DC3E-4706-A887-E2E362DA123C}" srcOrd="2" destOrd="0" parTransId="{03185B08-67F1-4442-9771-1A1472185E65}" sibTransId="{16F880E4-E979-4437-97CD-2D4A669A6F0F}"/>
    <dgm:cxn modelId="{29E1BA7D-3587-418A-BE0B-6BF8CE574751}" type="presOf" srcId="{11C8C8BA-FB5B-4B88-BA18-9899A25B8153}" destId="{53CA962B-C90E-4A50-B506-14B4C878EA4D}" srcOrd="0" destOrd="0" presId="urn:microsoft.com/office/officeart/2005/8/layout/hierarchy1"/>
    <dgm:cxn modelId="{30B8267F-C1B8-4359-BE3B-F75995640AE3}" type="presOf" srcId="{03185B08-67F1-4442-9771-1A1472185E65}" destId="{12A9B0BE-56E0-46E9-AF7B-0A55A63A83CF}" srcOrd="0" destOrd="0" presId="urn:microsoft.com/office/officeart/2005/8/layout/hierarchy1"/>
    <dgm:cxn modelId="{568A398E-4CDA-4BBB-AFE0-458DE2C4FE87}" type="presOf" srcId="{FCB3635F-3940-4EFE-B8B1-3690519A9C9F}" destId="{3066629E-BCA9-4D82-9786-5A5AD9779828}" srcOrd="0" destOrd="0" presId="urn:microsoft.com/office/officeart/2005/8/layout/hierarchy1"/>
    <dgm:cxn modelId="{141D4F94-C31E-49AE-9562-40ECD2C3FF99}" srcId="{8B08BA94-9AE8-4291-990A-9B8FA2F90CBB}" destId="{FF818EA1-1479-4617-8C02-3D1E44231659}" srcOrd="0" destOrd="0" parTransId="{FCB3635F-3940-4EFE-B8B1-3690519A9C9F}" sibTransId="{5A02904E-98DF-4518-86CF-038982BA156C}"/>
    <dgm:cxn modelId="{0B3F90A4-A054-4108-99AD-97345E841F21}" type="presOf" srcId="{92D00237-2E6F-4917-8E34-6F96B583398E}" destId="{B5065DE2-DAC6-4E0B-B4B0-4450313B4127}" srcOrd="0" destOrd="0" presId="urn:microsoft.com/office/officeart/2005/8/layout/hierarchy1"/>
    <dgm:cxn modelId="{849D83B1-85D7-410D-8AAF-D21F047C1E9E}" type="presOf" srcId="{5569B4F6-9C1C-499E-8BBC-1BD20405C059}" destId="{753C7BE9-0FE7-4D5D-B5C3-5EBB7DAE5E6E}" srcOrd="0" destOrd="0" presId="urn:microsoft.com/office/officeart/2005/8/layout/hierarchy1"/>
    <dgm:cxn modelId="{758ECABF-1060-46C6-B852-A44CB0839F43}" type="presOf" srcId="{9EF946E8-449B-4E23-8EA4-CCDF8D90EF8B}" destId="{98226A68-BB8C-42C5-B748-D89982E83E1B}" srcOrd="0" destOrd="0" presId="urn:microsoft.com/office/officeart/2005/8/layout/hierarchy1"/>
    <dgm:cxn modelId="{1EBE76C1-9299-4A2E-80CA-6A026BFA5444}" srcId="{FF818EA1-1479-4617-8C02-3D1E44231659}" destId="{16329D68-0097-47EC-A898-E0AAC50D0B37}" srcOrd="0" destOrd="0" parTransId="{C82F6916-2C4E-4DFA-B902-1C756E7DFF04}" sibTransId="{B110446D-4CAB-4A8F-9EBD-256B64F5CFDD}"/>
    <dgm:cxn modelId="{1D8654D4-667C-4717-984C-E79681BC0EEE}" type="presOf" srcId="{FF818EA1-1479-4617-8C02-3D1E44231659}" destId="{0E13BF08-62E8-4090-848D-FC16A8C9DF81}" srcOrd="0" destOrd="0" presId="urn:microsoft.com/office/officeart/2005/8/layout/hierarchy1"/>
    <dgm:cxn modelId="{DE0B59DE-159A-4AF7-864F-03C823AA1DCA}" type="presOf" srcId="{4026D291-DC3E-4706-A887-E2E362DA123C}" destId="{B43B8442-D8C6-491C-B2D1-3B6D60703F44}" srcOrd="0" destOrd="0" presId="urn:microsoft.com/office/officeart/2005/8/layout/hierarchy1"/>
    <dgm:cxn modelId="{16B4DBE2-3232-499E-B255-97303A3F5CBE}" srcId="{FF818EA1-1479-4617-8C02-3D1E44231659}" destId="{069527BC-9870-4203-91C1-5C285A15C870}" srcOrd="1" destOrd="0" parTransId="{5EE97746-26DF-4CBE-B11A-740E41EA0BC8}" sibTransId="{7935529D-AFF5-410A-9AC9-D4A5CDAF1810}"/>
    <dgm:cxn modelId="{AAAC86EB-347E-412F-9920-B83702A6AA75}" srcId="{92D00237-2E6F-4917-8E34-6F96B583398E}" destId="{365EDDB7-1C1E-4A9C-BF4E-A366604FE66B}" srcOrd="1" destOrd="0" parTransId="{11C8C8BA-FB5B-4B88-BA18-9899A25B8153}" sibTransId="{EF6F26E8-AC97-447B-B2BE-754CECFFC10F}"/>
    <dgm:cxn modelId="{21CC6BF0-D2B6-4E03-827F-10F7D442C754}" type="presOf" srcId="{D864C042-E161-4711-AA20-722CC3ECF06A}" destId="{DF3A678F-3203-46A3-8EA7-D13F3DC888BF}" srcOrd="0" destOrd="0" presId="urn:microsoft.com/office/officeart/2005/8/layout/hierarchy1"/>
    <dgm:cxn modelId="{99C1F3F5-C52C-43F8-B8F0-B006C51A4220}" type="presOf" srcId="{C82F6916-2C4E-4DFA-B902-1C756E7DFF04}" destId="{31575C19-3005-43D6-861B-5FD0247E8342}" srcOrd="0" destOrd="0" presId="urn:microsoft.com/office/officeart/2005/8/layout/hierarchy1"/>
    <dgm:cxn modelId="{73537FF8-B7DB-441B-AD9A-C761082CC502}" srcId="{9EF946E8-449B-4E23-8EA4-CCDF8D90EF8B}" destId="{8B08BA94-9AE8-4291-990A-9B8FA2F90CBB}" srcOrd="0" destOrd="0" parTransId="{A8CC73A7-A714-4210-BB15-0669754B5C76}" sibTransId="{20EE6B0C-8FF7-4898-A711-CE3982D04AA0}"/>
    <dgm:cxn modelId="{7516E3F9-316A-4FFA-94A3-8377FE20DA9C}" type="presOf" srcId="{8B08BA94-9AE8-4291-990A-9B8FA2F90CBB}" destId="{3C676C0F-187F-4E7A-85B0-E35B18007416}" srcOrd="0" destOrd="0" presId="urn:microsoft.com/office/officeart/2005/8/layout/hierarchy1"/>
    <dgm:cxn modelId="{9E2B32CE-097B-4A95-A38F-531FFE833882}" type="presParOf" srcId="{98226A68-BB8C-42C5-B748-D89982E83E1B}" destId="{55F13D8D-B95C-4EEE-830E-7439A4F0DF17}" srcOrd="0" destOrd="0" presId="urn:microsoft.com/office/officeart/2005/8/layout/hierarchy1"/>
    <dgm:cxn modelId="{47C3C10E-F6FD-482B-BDD4-E4A0AD97F32E}" type="presParOf" srcId="{55F13D8D-B95C-4EEE-830E-7439A4F0DF17}" destId="{7ABF28C3-FFA8-4C6C-8A6B-278C52566006}" srcOrd="0" destOrd="0" presId="urn:microsoft.com/office/officeart/2005/8/layout/hierarchy1"/>
    <dgm:cxn modelId="{47C2BF1A-5E5E-4C4F-82C6-E9CF5A2C33CA}" type="presParOf" srcId="{7ABF28C3-FFA8-4C6C-8A6B-278C52566006}" destId="{BEC9F9BC-6907-4A66-93A8-FE2D282BE96A}" srcOrd="0" destOrd="0" presId="urn:microsoft.com/office/officeart/2005/8/layout/hierarchy1"/>
    <dgm:cxn modelId="{106EF1C0-D561-48F2-922B-67643738A5B3}" type="presParOf" srcId="{7ABF28C3-FFA8-4C6C-8A6B-278C52566006}" destId="{3C676C0F-187F-4E7A-85B0-E35B18007416}" srcOrd="1" destOrd="0" presId="urn:microsoft.com/office/officeart/2005/8/layout/hierarchy1"/>
    <dgm:cxn modelId="{F0E60BA9-F91D-42CF-87C3-39726E8629E7}" type="presParOf" srcId="{55F13D8D-B95C-4EEE-830E-7439A4F0DF17}" destId="{2289CACA-2851-403F-B2FA-9FAC1C670724}" srcOrd="1" destOrd="0" presId="urn:microsoft.com/office/officeart/2005/8/layout/hierarchy1"/>
    <dgm:cxn modelId="{EF376F2F-D1A6-4DAB-ABAB-05B05F2810DC}" type="presParOf" srcId="{2289CACA-2851-403F-B2FA-9FAC1C670724}" destId="{3066629E-BCA9-4D82-9786-5A5AD9779828}" srcOrd="0" destOrd="0" presId="urn:microsoft.com/office/officeart/2005/8/layout/hierarchy1"/>
    <dgm:cxn modelId="{DDC725C6-CD98-4A3A-9184-37663E210B6C}" type="presParOf" srcId="{2289CACA-2851-403F-B2FA-9FAC1C670724}" destId="{4A826929-F13E-4B60-B734-E1336C682301}" srcOrd="1" destOrd="0" presId="urn:microsoft.com/office/officeart/2005/8/layout/hierarchy1"/>
    <dgm:cxn modelId="{4D567EBD-3DA6-4472-91DD-A2DDE99C57D0}" type="presParOf" srcId="{4A826929-F13E-4B60-B734-E1336C682301}" destId="{8455691A-2AE9-49A9-A8C6-7CDAA9BCCE8F}" srcOrd="0" destOrd="0" presId="urn:microsoft.com/office/officeart/2005/8/layout/hierarchy1"/>
    <dgm:cxn modelId="{451D94A3-EB8E-4F88-832A-5D4F96D062FF}" type="presParOf" srcId="{8455691A-2AE9-49A9-A8C6-7CDAA9BCCE8F}" destId="{0BA0CE37-BE3F-4513-AD82-6A80E8C849E5}" srcOrd="0" destOrd="0" presId="urn:microsoft.com/office/officeart/2005/8/layout/hierarchy1"/>
    <dgm:cxn modelId="{63C8B95F-E106-4E38-8F23-F1D743BAE70C}" type="presParOf" srcId="{8455691A-2AE9-49A9-A8C6-7CDAA9BCCE8F}" destId="{0E13BF08-62E8-4090-848D-FC16A8C9DF81}" srcOrd="1" destOrd="0" presId="urn:microsoft.com/office/officeart/2005/8/layout/hierarchy1"/>
    <dgm:cxn modelId="{CFB54964-2DEC-463A-836A-07775D92CB71}" type="presParOf" srcId="{4A826929-F13E-4B60-B734-E1336C682301}" destId="{43A5D9EB-591C-46BA-B989-EF4DE38D0344}" srcOrd="1" destOrd="0" presId="urn:microsoft.com/office/officeart/2005/8/layout/hierarchy1"/>
    <dgm:cxn modelId="{C96417CB-56E4-4D9F-AE0F-8E469D5775C4}" type="presParOf" srcId="{43A5D9EB-591C-46BA-B989-EF4DE38D0344}" destId="{31575C19-3005-43D6-861B-5FD0247E8342}" srcOrd="0" destOrd="0" presId="urn:microsoft.com/office/officeart/2005/8/layout/hierarchy1"/>
    <dgm:cxn modelId="{70BE56BB-7E4D-4986-8EA9-D9C7F54843CB}" type="presParOf" srcId="{43A5D9EB-591C-46BA-B989-EF4DE38D0344}" destId="{15E6EF2C-D549-4E49-973B-D5B5A1CF25C6}" srcOrd="1" destOrd="0" presId="urn:microsoft.com/office/officeart/2005/8/layout/hierarchy1"/>
    <dgm:cxn modelId="{FE960C84-4008-4B1A-AC23-01B455E25EE0}" type="presParOf" srcId="{15E6EF2C-D549-4E49-973B-D5B5A1CF25C6}" destId="{075099C6-D0DA-41B9-B17B-8F33D0683A4B}" srcOrd="0" destOrd="0" presId="urn:microsoft.com/office/officeart/2005/8/layout/hierarchy1"/>
    <dgm:cxn modelId="{1307AB39-3E0E-49FA-A1A5-A32556A46F21}" type="presParOf" srcId="{075099C6-D0DA-41B9-B17B-8F33D0683A4B}" destId="{CCFE2E9A-6A7C-4E07-80E5-42E7A1399125}" srcOrd="0" destOrd="0" presId="urn:microsoft.com/office/officeart/2005/8/layout/hierarchy1"/>
    <dgm:cxn modelId="{0094EF25-F74F-45AD-9EAC-3E72CB9930E7}" type="presParOf" srcId="{075099C6-D0DA-41B9-B17B-8F33D0683A4B}" destId="{78FF265B-B629-4987-BAD7-BCDB76CC2642}" srcOrd="1" destOrd="0" presId="urn:microsoft.com/office/officeart/2005/8/layout/hierarchy1"/>
    <dgm:cxn modelId="{2DB7B5AC-C6D0-4A89-8F76-3CE149B0D90D}" type="presParOf" srcId="{15E6EF2C-D549-4E49-973B-D5B5A1CF25C6}" destId="{E999194E-C8CE-4EC7-A6F8-333B98BC5D7C}" srcOrd="1" destOrd="0" presId="urn:microsoft.com/office/officeart/2005/8/layout/hierarchy1"/>
    <dgm:cxn modelId="{6AE558B5-0B4C-461F-AEBF-5E500DEAD4DB}" type="presParOf" srcId="{43A5D9EB-591C-46BA-B989-EF4DE38D0344}" destId="{BB5B73E2-CF39-4D3B-B220-A93D9AB677B9}" srcOrd="2" destOrd="0" presId="urn:microsoft.com/office/officeart/2005/8/layout/hierarchy1"/>
    <dgm:cxn modelId="{CA6B0DBF-90E3-4615-B974-AE5A19234D61}" type="presParOf" srcId="{43A5D9EB-591C-46BA-B989-EF4DE38D0344}" destId="{66CD4880-284E-4B87-8BCF-08947D6E1295}" srcOrd="3" destOrd="0" presId="urn:microsoft.com/office/officeart/2005/8/layout/hierarchy1"/>
    <dgm:cxn modelId="{065F9A51-15E1-45D3-BD72-1253A56D6A05}" type="presParOf" srcId="{66CD4880-284E-4B87-8BCF-08947D6E1295}" destId="{657044B8-7F0B-4273-BFAC-1A0DD6CA6FEB}" srcOrd="0" destOrd="0" presId="urn:microsoft.com/office/officeart/2005/8/layout/hierarchy1"/>
    <dgm:cxn modelId="{8F32A372-58E6-4B09-A32F-71916BA1B376}" type="presParOf" srcId="{657044B8-7F0B-4273-BFAC-1A0DD6CA6FEB}" destId="{3B44E6E8-D2D1-4AD0-8ECD-BD7ED7D3C3AE}" srcOrd="0" destOrd="0" presId="urn:microsoft.com/office/officeart/2005/8/layout/hierarchy1"/>
    <dgm:cxn modelId="{E927835C-81F5-4C0D-A868-1036D2183C09}" type="presParOf" srcId="{657044B8-7F0B-4273-BFAC-1A0DD6CA6FEB}" destId="{24F0DC28-9039-485A-B8BA-91F2DF53505D}" srcOrd="1" destOrd="0" presId="urn:microsoft.com/office/officeart/2005/8/layout/hierarchy1"/>
    <dgm:cxn modelId="{AC4A401C-F2B9-4FB0-AC16-A2FB410C9B76}" type="presParOf" srcId="{66CD4880-284E-4B87-8BCF-08947D6E1295}" destId="{E5176BB9-D28B-4AD0-94EF-11C01FF86485}" srcOrd="1" destOrd="0" presId="urn:microsoft.com/office/officeart/2005/8/layout/hierarchy1"/>
    <dgm:cxn modelId="{2E7DBB09-5752-405F-8612-0DD64356CF3D}" type="presParOf" srcId="{2289CACA-2851-403F-B2FA-9FAC1C670724}" destId="{DF3A678F-3203-46A3-8EA7-D13F3DC888BF}" srcOrd="2" destOrd="0" presId="urn:microsoft.com/office/officeart/2005/8/layout/hierarchy1"/>
    <dgm:cxn modelId="{CE8532A4-73E3-409C-9E86-AD3DC8F46A48}" type="presParOf" srcId="{2289CACA-2851-403F-B2FA-9FAC1C670724}" destId="{37DBDC89-F573-4A86-A0E4-DB0FD92CA128}" srcOrd="3" destOrd="0" presId="urn:microsoft.com/office/officeart/2005/8/layout/hierarchy1"/>
    <dgm:cxn modelId="{F15DCC41-2A74-4E7A-8F8E-39F894D81CBB}" type="presParOf" srcId="{37DBDC89-F573-4A86-A0E4-DB0FD92CA128}" destId="{BD65824F-1BFC-41B7-8F88-4C818AF8BC66}" srcOrd="0" destOrd="0" presId="urn:microsoft.com/office/officeart/2005/8/layout/hierarchy1"/>
    <dgm:cxn modelId="{F099F5DA-5DFD-4196-9123-F1F8B3F8B6B4}" type="presParOf" srcId="{BD65824F-1BFC-41B7-8F88-4C818AF8BC66}" destId="{36E1B4CE-6049-4FC7-B8AB-EE1048032140}" srcOrd="0" destOrd="0" presId="urn:microsoft.com/office/officeart/2005/8/layout/hierarchy1"/>
    <dgm:cxn modelId="{FE8B9DB8-908E-4E36-9FD9-0058EE191D8A}" type="presParOf" srcId="{BD65824F-1BFC-41B7-8F88-4C818AF8BC66}" destId="{B5065DE2-DAC6-4E0B-B4B0-4450313B4127}" srcOrd="1" destOrd="0" presId="urn:microsoft.com/office/officeart/2005/8/layout/hierarchy1"/>
    <dgm:cxn modelId="{DEDF434D-F59D-4D7D-B054-4F81FD44E4B5}" type="presParOf" srcId="{37DBDC89-F573-4A86-A0E4-DB0FD92CA128}" destId="{DC5BB440-2B69-4493-B2F7-AB5F7D5B5985}" srcOrd="1" destOrd="0" presId="urn:microsoft.com/office/officeart/2005/8/layout/hierarchy1"/>
    <dgm:cxn modelId="{66D95F2F-57B7-47E8-A2C1-067CB43AE7AF}" type="presParOf" srcId="{DC5BB440-2B69-4493-B2F7-AB5F7D5B5985}" destId="{753C7BE9-0FE7-4D5D-B5C3-5EBB7DAE5E6E}" srcOrd="0" destOrd="0" presId="urn:microsoft.com/office/officeart/2005/8/layout/hierarchy1"/>
    <dgm:cxn modelId="{B7196337-8D55-441F-97B8-22C2FC829F5B}" type="presParOf" srcId="{DC5BB440-2B69-4493-B2F7-AB5F7D5B5985}" destId="{2984D92C-5247-48B9-A3B5-FD1F9794AC40}" srcOrd="1" destOrd="0" presId="urn:microsoft.com/office/officeart/2005/8/layout/hierarchy1"/>
    <dgm:cxn modelId="{CAAA607D-122F-4CE1-8240-8C32586A564E}" type="presParOf" srcId="{2984D92C-5247-48B9-A3B5-FD1F9794AC40}" destId="{586882AA-2B17-4CCF-900F-BB3303DCEF63}" srcOrd="0" destOrd="0" presId="urn:microsoft.com/office/officeart/2005/8/layout/hierarchy1"/>
    <dgm:cxn modelId="{461474B4-09C7-4CCE-B896-77A6DA895A05}" type="presParOf" srcId="{586882AA-2B17-4CCF-900F-BB3303DCEF63}" destId="{7869A551-3E4D-4077-A7E1-5C08629EE2F4}" srcOrd="0" destOrd="0" presId="urn:microsoft.com/office/officeart/2005/8/layout/hierarchy1"/>
    <dgm:cxn modelId="{46734B8F-6AE4-4963-93BF-18F27B9CD642}" type="presParOf" srcId="{586882AA-2B17-4CCF-900F-BB3303DCEF63}" destId="{A41D30A8-F541-43EA-BFF6-A482D115AC5C}" srcOrd="1" destOrd="0" presId="urn:microsoft.com/office/officeart/2005/8/layout/hierarchy1"/>
    <dgm:cxn modelId="{A25B9BC7-C630-4D3F-92E6-CA243A0F6B95}" type="presParOf" srcId="{2984D92C-5247-48B9-A3B5-FD1F9794AC40}" destId="{442AF530-9C17-433E-89BB-B755EF34F38F}" srcOrd="1" destOrd="0" presId="urn:microsoft.com/office/officeart/2005/8/layout/hierarchy1"/>
    <dgm:cxn modelId="{CB33DD7C-B7A9-4B36-96BC-90DB347355FA}" type="presParOf" srcId="{DC5BB440-2B69-4493-B2F7-AB5F7D5B5985}" destId="{53CA962B-C90E-4A50-B506-14B4C878EA4D}" srcOrd="2" destOrd="0" presId="urn:microsoft.com/office/officeart/2005/8/layout/hierarchy1"/>
    <dgm:cxn modelId="{251E8D7F-6B8C-4AD6-8530-F4737A611F91}" type="presParOf" srcId="{DC5BB440-2B69-4493-B2F7-AB5F7D5B5985}" destId="{3C506844-F03A-4252-8AF7-981431920C45}" srcOrd="3" destOrd="0" presId="urn:microsoft.com/office/officeart/2005/8/layout/hierarchy1"/>
    <dgm:cxn modelId="{45E85EDA-DE40-4F97-B9C8-5162B31D3FAB}" type="presParOf" srcId="{3C506844-F03A-4252-8AF7-981431920C45}" destId="{BF3C8D09-02C5-4784-8045-EDE9D3E0A7D0}" srcOrd="0" destOrd="0" presId="urn:microsoft.com/office/officeart/2005/8/layout/hierarchy1"/>
    <dgm:cxn modelId="{6D13DBDB-8A38-4515-BC31-407E1FD43245}" type="presParOf" srcId="{BF3C8D09-02C5-4784-8045-EDE9D3E0A7D0}" destId="{D553122E-F33E-40CC-961D-A06B7DB59CFD}" srcOrd="0" destOrd="0" presId="urn:microsoft.com/office/officeart/2005/8/layout/hierarchy1"/>
    <dgm:cxn modelId="{D2E5804D-7DE5-43FF-86D8-94DD558189CC}" type="presParOf" srcId="{BF3C8D09-02C5-4784-8045-EDE9D3E0A7D0}" destId="{DC959356-42B9-4B35-A255-41BB3FEF6483}" srcOrd="1" destOrd="0" presId="urn:microsoft.com/office/officeart/2005/8/layout/hierarchy1"/>
    <dgm:cxn modelId="{11169252-2703-446A-B6DE-F87D5DDB73B0}" type="presParOf" srcId="{3C506844-F03A-4252-8AF7-981431920C45}" destId="{3360CBC4-34B9-46DA-85D9-13FCC87C122A}" srcOrd="1" destOrd="0" presId="urn:microsoft.com/office/officeart/2005/8/layout/hierarchy1"/>
    <dgm:cxn modelId="{B821C127-B8FE-4408-A965-AA0BEB995CCB}" type="presParOf" srcId="{DC5BB440-2B69-4493-B2F7-AB5F7D5B5985}" destId="{12A9B0BE-56E0-46E9-AF7B-0A55A63A83CF}" srcOrd="4" destOrd="0" presId="urn:microsoft.com/office/officeart/2005/8/layout/hierarchy1"/>
    <dgm:cxn modelId="{B1382281-2369-4883-A14C-EFC1BCFC3207}" type="presParOf" srcId="{DC5BB440-2B69-4493-B2F7-AB5F7D5B5985}" destId="{806E9CB3-9601-4B50-9C51-D95B3992261D}" srcOrd="5" destOrd="0" presId="urn:microsoft.com/office/officeart/2005/8/layout/hierarchy1"/>
    <dgm:cxn modelId="{A7367C9F-5C83-4B9D-BD34-AD842CA24922}" type="presParOf" srcId="{806E9CB3-9601-4B50-9C51-D95B3992261D}" destId="{399A8B12-7E3C-4B32-815B-A487322DB553}" srcOrd="0" destOrd="0" presId="urn:microsoft.com/office/officeart/2005/8/layout/hierarchy1"/>
    <dgm:cxn modelId="{40F074A0-61B7-4A9E-8797-01DE51D5A4DA}" type="presParOf" srcId="{399A8B12-7E3C-4B32-815B-A487322DB553}" destId="{49B2FCB2-0136-484E-87E5-37A03C107844}" srcOrd="0" destOrd="0" presId="urn:microsoft.com/office/officeart/2005/8/layout/hierarchy1"/>
    <dgm:cxn modelId="{09F2D3D1-A55E-4B00-AEB0-8395A1F14EB2}" type="presParOf" srcId="{399A8B12-7E3C-4B32-815B-A487322DB553}" destId="{B43B8442-D8C6-491C-B2D1-3B6D60703F44}" srcOrd="1" destOrd="0" presId="urn:microsoft.com/office/officeart/2005/8/layout/hierarchy1"/>
    <dgm:cxn modelId="{2E52A202-51C5-4FCE-8F7C-F0E240A96D4B}" type="presParOf" srcId="{806E9CB3-9601-4B50-9C51-D95B3992261D}" destId="{8FBAEEFA-7BA2-475C-B06F-744AFF33497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F30A4B-428D-4863-B618-4B7931A33169}"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EDB9E8B0-0C63-4133-AEB9-5DFC7BB8892A}">
      <dgm:prSet phldrT="[Text]"/>
      <dgm:spPr/>
      <dgm:t>
        <a:bodyPr/>
        <a:lstStyle/>
        <a:p>
          <a:r>
            <a:rPr lang="en-US" dirty="0"/>
            <a:t>eWay Bill Portal</a:t>
          </a:r>
        </a:p>
      </dgm:t>
    </dgm:pt>
    <dgm:pt modelId="{FE5FD7A7-67E1-47C2-9314-BC32F2173CBA}" type="parTrans" cxnId="{9CECC5DA-1958-4BDE-8B31-F07B32CB19A9}">
      <dgm:prSet/>
      <dgm:spPr/>
      <dgm:t>
        <a:bodyPr/>
        <a:lstStyle/>
        <a:p>
          <a:endParaRPr lang="en-US"/>
        </a:p>
      </dgm:t>
    </dgm:pt>
    <dgm:pt modelId="{95974E86-C419-4930-BE45-C968A8A579FE}" type="sibTrans" cxnId="{9CECC5DA-1958-4BDE-8B31-F07B32CB19A9}">
      <dgm:prSet/>
      <dgm:spPr/>
      <dgm:t>
        <a:bodyPr/>
        <a:lstStyle/>
        <a:p>
          <a:endParaRPr lang="en-US"/>
        </a:p>
      </dgm:t>
    </dgm:pt>
    <dgm:pt modelId="{F5B4C153-6B1F-4902-8D4B-B760A2D234AE}">
      <dgm:prSet phldrT="[Text]"/>
      <dgm:spPr/>
      <dgm:t>
        <a:bodyPr/>
        <a:lstStyle/>
        <a:p>
          <a:r>
            <a:rPr lang="en-US" dirty="0"/>
            <a:t>eWay Bill Registration </a:t>
          </a:r>
        </a:p>
      </dgm:t>
    </dgm:pt>
    <dgm:pt modelId="{E261D9A7-F395-4384-80BD-CB0096B73999}" type="parTrans" cxnId="{23BE1FE2-70F0-43A0-8947-425AEAB8C295}">
      <dgm:prSet/>
      <dgm:spPr/>
      <dgm:t>
        <a:bodyPr/>
        <a:lstStyle/>
        <a:p>
          <a:endParaRPr lang="en-US"/>
        </a:p>
      </dgm:t>
    </dgm:pt>
    <dgm:pt modelId="{63921EAE-7C5C-4F69-9B7A-FC477FCDCFCB}" type="sibTrans" cxnId="{23BE1FE2-70F0-43A0-8947-425AEAB8C295}">
      <dgm:prSet/>
      <dgm:spPr/>
      <dgm:t>
        <a:bodyPr/>
        <a:lstStyle/>
        <a:p>
          <a:endParaRPr lang="en-US"/>
        </a:p>
      </dgm:t>
    </dgm:pt>
    <dgm:pt modelId="{79D2D912-B010-43BA-A00B-58EFEEA6F6C2}">
      <dgm:prSet phldrT="[Text]"/>
      <dgm:spPr/>
      <dgm:t>
        <a:bodyPr/>
        <a:lstStyle/>
        <a:p>
          <a:r>
            <a:rPr lang="en-US" dirty="0"/>
            <a:t>Enter GSTIN</a:t>
          </a:r>
        </a:p>
      </dgm:t>
    </dgm:pt>
    <dgm:pt modelId="{E4CEAD9F-15FE-4EAC-AD9F-BA9556EAE6AE}" type="parTrans" cxnId="{7BD9B61D-54EB-45B3-9920-44B20C65F2B2}">
      <dgm:prSet/>
      <dgm:spPr/>
      <dgm:t>
        <a:bodyPr/>
        <a:lstStyle/>
        <a:p>
          <a:endParaRPr lang="en-US"/>
        </a:p>
      </dgm:t>
    </dgm:pt>
    <dgm:pt modelId="{CDCCC65A-4959-4296-B691-3A5A84028B99}" type="sibTrans" cxnId="{7BD9B61D-54EB-45B3-9920-44B20C65F2B2}">
      <dgm:prSet/>
      <dgm:spPr/>
      <dgm:t>
        <a:bodyPr/>
        <a:lstStyle/>
        <a:p>
          <a:endParaRPr lang="en-US"/>
        </a:p>
      </dgm:t>
    </dgm:pt>
    <dgm:pt modelId="{9749A13B-7967-4F0F-AD19-CA2E6900BBA5}">
      <dgm:prSet phldrT="[Text]"/>
      <dgm:spPr/>
      <dgm:t>
        <a:bodyPr/>
        <a:lstStyle/>
        <a:p>
          <a:r>
            <a:rPr lang="en-US" dirty="0"/>
            <a:t>Set User Name &amp; Password</a:t>
          </a:r>
        </a:p>
      </dgm:t>
    </dgm:pt>
    <dgm:pt modelId="{9C9DA078-36FF-45C4-A47B-AD88DF1460A7}" type="parTrans" cxnId="{A81AD389-0CC3-42BB-BBF9-F92F680D6895}">
      <dgm:prSet/>
      <dgm:spPr/>
      <dgm:t>
        <a:bodyPr/>
        <a:lstStyle/>
        <a:p>
          <a:endParaRPr lang="en-US"/>
        </a:p>
      </dgm:t>
    </dgm:pt>
    <dgm:pt modelId="{2C454A3F-0AA8-4AED-B9BB-246BDDE24305}" type="sibTrans" cxnId="{A81AD389-0CC3-42BB-BBF9-F92F680D6895}">
      <dgm:prSet/>
      <dgm:spPr/>
      <dgm:t>
        <a:bodyPr/>
        <a:lstStyle/>
        <a:p>
          <a:endParaRPr lang="en-US"/>
        </a:p>
      </dgm:t>
    </dgm:pt>
    <dgm:pt modelId="{DD412887-CD35-4108-A8CC-E6FA00AB866B}">
      <dgm:prSet phldrT="[Text]"/>
      <dgm:spPr/>
      <dgm:t>
        <a:bodyPr/>
        <a:lstStyle/>
        <a:p>
          <a:r>
            <a:rPr lang="en-US" dirty="0"/>
            <a:t>Confirm OTP</a:t>
          </a:r>
        </a:p>
      </dgm:t>
    </dgm:pt>
    <dgm:pt modelId="{90BA7005-F493-4824-8718-689EF8CFC54E}" type="parTrans" cxnId="{A279866E-4974-4C83-B0AA-8BCC53D10D31}">
      <dgm:prSet/>
      <dgm:spPr/>
      <dgm:t>
        <a:bodyPr/>
        <a:lstStyle/>
        <a:p>
          <a:endParaRPr lang="en-US"/>
        </a:p>
      </dgm:t>
    </dgm:pt>
    <dgm:pt modelId="{323E62DC-59F4-412D-B586-113E5ABA517E}" type="sibTrans" cxnId="{A279866E-4974-4C83-B0AA-8BCC53D10D31}">
      <dgm:prSet/>
      <dgm:spPr/>
      <dgm:t>
        <a:bodyPr/>
        <a:lstStyle/>
        <a:p>
          <a:endParaRPr lang="en-US"/>
        </a:p>
      </dgm:t>
    </dgm:pt>
    <dgm:pt modelId="{1F8C4D62-7188-4593-AED0-3FAF001EB3D4}">
      <dgm:prSet phldrT="[Text]"/>
      <dgm:spPr/>
      <dgm:t>
        <a:bodyPr/>
        <a:lstStyle/>
        <a:p>
          <a:r>
            <a:rPr lang="en-US" dirty="0"/>
            <a:t>Registration</a:t>
          </a:r>
        </a:p>
      </dgm:t>
    </dgm:pt>
    <dgm:pt modelId="{FD6D4476-49C7-4560-AE4B-3087D62E0A12}" type="parTrans" cxnId="{963FA212-50DC-4FBB-A604-198A2A00EFA4}">
      <dgm:prSet/>
      <dgm:spPr/>
      <dgm:t>
        <a:bodyPr/>
        <a:lstStyle/>
        <a:p>
          <a:endParaRPr lang="en-IN"/>
        </a:p>
      </dgm:t>
    </dgm:pt>
    <dgm:pt modelId="{F5224260-8FF8-494D-A6C1-6AC8698DE1C5}" type="sibTrans" cxnId="{963FA212-50DC-4FBB-A604-198A2A00EFA4}">
      <dgm:prSet/>
      <dgm:spPr/>
      <dgm:t>
        <a:bodyPr/>
        <a:lstStyle/>
        <a:p>
          <a:endParaRPr lang="en-IN"/>
        </a:p>
      </dgm:t>
    </dgm:pt>
    <dgm:pt modelId="{CE632F7C-5AED-40E9-B968-682442FA68D9}" type="pres">
      <dgm:prSet presAssocID="{11F30A4B-428D-4863-B618-4B7931A33169}" presName="Name0" presStyleCnt="0">
        <dgm:presLayoutVars>
          <dgm:chMax val="11"/>
          <dgm:chPref val="11"/>
          <dgm:dir/>
          <dgm:resizeHandles/>
        </dgm:presLayoutVars>
      </dgm:prSet>
      <dgm:spPr/>
    </dgm:pt>
    <dgm:pt modelId="{DA693598-3311-4A80-8CEB-C7F47230B547}" type="pres">
      <dgm:prSet presAssocID="{9749A13B-7967-4F0F-AD19-CA2E6900BBA5}" presName="Accent6" presStyleCnt="0"/>
      <dgm:spPr/>
    </dgm:pt>
    <dgm:pt modelId="{D1FDB0BD-480E-4265-ACF2-D947C8A00DAC}" type="pres">
      <dgm:prSet presAssocID="{9749A13B-7967-4F0F-AD19-CA2E6900BBA5}" presName="Accent" presStyleLbl="node1" presStyleIdx="0" presStyleCnt="6"/>
      <dgm:spPr/>
    </dgm:pt>
    <dgm:pt modelId="{03037AA0-519E-4CFD-9FFE-EFE478D0A9D0}" type="pres">
      <dgm:prSet presAssocID="{9749A13B-7967-4F0F-AD19-CA2E6900BBA5}" presName="ParentBackground6" presStyleCnt="0"/>
      <dgm:spPr/>
    </dgm:pt>
    <dgm:pt modelId="{DB536A22-7FD7-42DD-933A-C8B0823C91B8}" type="pres">
      <dgm:prSet presAssocID="{9749A13B-7967-4F0F-AD19-CA2E6900BBA5}" presName="ParentBackground" presStyleLbl="fgAcc1" presStyleIdx="0" presStyleCnt="6"/>
      <dgm:spPr/>
    </dgm:pt>
    <dgm:pt modelId="{E4A00EEB-34EA-47E0-A196-D1CBEF01943A}" type="pres">
      <dgm:prSet presAssocID="{9749A13B-7967-4F0F-AD19-CA2E6900BBA5}" presName="Parent6" presStyleLbl="revTx" presStyleIdx="0" presStyleCnt="0">
        <dgm:presLayoutVars>
          <dgm:chMax val="1"/>
          <dgm:chPref val="1"/>
          <dgm:bulletEnabled val="1"/>
        </dgm:presLayoutVars>
      </dgm:prSet>
      <dgm:spPr/>
    </dgm:pt>
    <dgm:pt modelId="{AFF4A675-1BCC-4CB9-A7C4-475ABCD8BE02}" type="pres">
      <dgm:prSet presAssocID="{DD412887-CD35-4108-A8CC-E6FA00AB866B}" presName="Accent5" presStyleCnt="0"/>
      <dgm:spPr/>
    </dgm:pt>
    <dgm:pt modelId="{DFFAE106-51E7-4C5B-9687-396CAE81548B}" type="pres">
      <dgm:prSet presAssocID="{DD412887-CD35-4108-A8CC-E6FA00AB866B}" presName="Accent" presStyleLbl="node1" presStyleIdx="1" presStyleCnt="6"/>
      <dgm:spPr/>
    </dgm:pt>
    <dgm:pt modelId="{AA85A9BC-2993-4043-BA6B-AC31624A857E}" type="pres">
      <dgm:prSet presAssocID="{DD412887-CD35-4108-A8CC-E6FA00AB866B}" presName="ParentBackground5" presStyleCnt="0"/>
      <dgm:spPr/>
    </dgm:pt>
    <dgm:pt modelId="{3C27FFF7-A59D-4929-9231-49391FBD13F8}" type="pres">
      <dgm:prSet presAssocID="{DD412887-CD35-4108-A8CC-E6FA00AB866B}" presName="ParentBackground" presStyleLbl="fgAcc1" presStyleIdx="1" presStyleCnt="6"/>
      <dgm:spPr/>
    </dgm:pt>
    <dgm:pt modelId="{126B98E2-7F19-40A8-9902-E7FDA8ADB5F8}" type="pres">
      <dgm:prSet presAssocID="{DD412887-CD35-4108-A8CC-E6FA00AB866B}" presName="Parent5" presStyleLbl="revTx" presStyleIdx="0" presStyleCnt="0">
        <dgm:presLayoutVars>
          <dgm:chMax val="1"/>
          <dgm:chPref val="1"/>
          <dgm:bulletEnabled val="1"/>
        </dgm:presLayoutVars>
      </dgm:prSet>
      <dgm:spPr/>
    </dgm:pt>
    <dgm:pt modelId="{9EF40241-02A6-4446-972D-7708A76349E8}" type="pres">
      <dgm:prSet presAssocID="{79D2D912-B010-43BA-A00B-58EFEEA6F6C2}" presName="Accent4" presStyleCnt="0"/>
      <dgm:spPr/>
    </dgm:pt>
    <dgm:pt modelId="{95114BF8-60C2-4EBE-8A45-EC34D98BC708}" type="pres">
      <dgm:prSet presAssocID="{79D2D912-B010-43BA-A00B-58EFEEA6F6C2}" presName="Accent" presStyleLbl="node1" presStyleIdx="2" presStyleCnt="6"/>
      <dgm:spPr/>
    </dgm:pt>
    <dgm:pt modelId="{4437406C-72AD-43CA-837C-AF9062CA8727}" type="pres">
      <dgm:prSet presAssocID="{79D2D912-B010-43BA-A00B-58EFEEA6F6C2}" presName="ParentBackground4" presStyleCnt="0"/>
      <dgm:spPr/>
    </dgm:pt>
    <dgm:pt modelId="{24F57E64-A73D-47CE-82D3-A2B1D65619FB}" type="pres">
      <dgm:prSet presAssocID="{79D2D912-B010-43BA-A00B-58EFEEA6F6C2}" presName="ParentBackground" presStyleLbl="fgAcc1" presStyleIdx="2" presStyleCnt="6"/>
      <dgm:spPr/>
    </dgm:pt>
    <dgm:pt modelId="{5BBD1931-EFB9-48C0-9B41-3D00BD4B8129}" type="pres">
      <dgm:prSet presAssocID="{79D2D912-B010-43BA-A00B-58EFEEA6F6C2}" presName="Parent4" presStyleLbl="revTx" presStyleIdx="0" presStyleCnt="0">
        <dgm:presLayoutVars>
          <dgm:chMax val="1"/>
          <dgm:chPref val="1"/>
          <dgm:bulletEnabled val="1"/>
        </dgm:presLayoutVars>
      </dgm:prSet>
      <dgm:spPr/>
    </dgm:pt>
    <dgm:pt modelId="{9D750130-2937-4AA1-905F-2F12A3F3E91E}" type="pres">
      <dgm:prSet presAssocID="{F5B4C153-6B1F-4902-8D4B-B760A2D234AE}" presName="Accent3" presStyleCnt="0"/>
      <dgm:spPr/>
    </dgm:pt>
    <dgm:pt modelId="{95EC3D7F-581E-4FC1-8713-6DE5A7426DC3}" type="pres">
      <dgm:prSet presAssocID="{F5B4C153-6B1F-4902-8D4B-B760A2D234AE}" presName="Accent" presStyleLbl="node1" presStyleIdx="3" presStyleCnt="6"/>
      <dgm:spPr/>
    </dgm:pt>
    <dgm:pt modelId="{523F08E8-ACFC-4661-A4B5-FFFFCBD28CA4}" type="pres">
      <dgm:prSet presAssocID="{F5B4C153-6B1F-4902-8D4B-B760A2D234AE}" presName="ParentBackground3" presStyleCnt="0"/>
      <dgm:spPr/>
    </dgm:pt>
    <dgm:pt modelId="{809CDA4A-9E0B-4E18-8717-80D080250B2E}" type="pres">
      <dgm:prSet presAssocID="{F5B4C153-6B1F-4902-8D4B-B760A2D234AE}" presName="ParentBackground" presStyleLbl="fgAcc1" presStyleIdx="3" presStyleCnt="6"/>
      <dgm:spPr/>
    </dgm:pt>
    <dgm:pt modelId="{E8DACD62-6AA9-4E51-9D94-396FBBEB9C9F}" type="pres">
      <dgm:prSet presAssocID="{F5B4C153-6B1F-4902-8D4B-B760A2D234AE}" presName="Parent3" presStyleLbl="revTx" presStyleIdx="0" presStyleCnt="0">
        <dgm:presLayoutVars>
          <dgm:chMax val="1"/>
          <dgm:chPref val="1"/>
          <dgm:bulletEnabled val="1"/>
        </dgm:presLayoutVars>
      </dgm:prSet>
      <dgm:spPr/>
    </dgm:pt>
    <dgm:pt modelId="{32FF0697-7F2F-41A6-8409-297B2903C903}" type="pres">
      <dgm:prSet presAssocID="{1F8C4D62-7188-4593-AED0-3FAF001EB3D4}" presName="Accent2" presStyleCnt="0"/>
      <dgm:spPr/>
    </dgm:pt>
    <dgm:pt modelId="{177E9E7C-B705-4B8E-A7F2-CBD34B2725A5}" type="pres">
      <dgm:prSet presAssocID="{1F8C4D62-7188-4593-AED0-3FAF001EB3D4}" presName="Accent" presStyleLbl="node1" presStyleIdx="4" presStyleCnt="6"/>
      <dgm:spPr/>
    </dgm:pt>
    <dgm:pt modelId="{A61AA6D2-7AAB-4F1B-97E1-C00730CEAA1E}" type="pres">
      <dgm:prSet presAssocID="{1F8C4D62-7188-4593-AED0-3FAF001EB3D4}" presName="ParentBackground2" presStyleCnt="0"/>
      <dgm:spPr/>
    </dgm:pt>
    <dgm:pt modelId="{B6F2E379-79D4-4659-A28A-D143208E4506}" type="pres">
      <dgm:prSet presAssocID="{1F8C4D62-7188-4593-AED0-3FAF001EB3D4}" presName="ParentBackground" presStyleLbl="fgAcc1" presStyleIdx="4" presStyleCnt="6"/>
      <dgm:spPr/>
    </dgm:pt>
    <dgm:pt modelId="{FC517258-58A6-4EC8-BC75-04EE4206B1C1}" type="pres">
      <dgm:prSet presAssocID="{1F8C4D62-7188-4593-AED0-3FAF001EB3D4}" presName="Parent2" presStyleLbl="revTx" presStyleIdx="0" presStyleCnt="0">
        <dgm:presLayoutVars>
          <dgm:chMax val="1"/>
          <dgm:chPref val="1"/>
          <dgm:bulletEnabled val="1"/>
        </dgm:presLayoutVars>
      </dgm:prSet>
      <dgm:spPr/>
    </dgm:pt>
    <dgm:pt modelId="{41F54B06-D3B0-48A4-9983-7E97B4E72C88}" type="pres">
      <dgm:prSet presAssocID="{EDB9E8B0-0C63-4133-AEB9-5DFC7BB8892A}" presName="Accent1" presStyleCnt="0"/>
      <dgm:spPr/>
    </dgm:pt>
    <dgm:pt modelId="{B90F69EC-4667-468C-A58D-E0C7ED1BFD50}" type="pres">
      <dgm:prSet presAssocID="{EDB9E8B0-0C63-4133-AEB9-5DFC7BB8892A}" presName="Accent" presStyleLbl="node1" presStyleIdx="5" presStyleCnt="6"/>
      <dgm:spPr/>
    </dgm:pt>
    <dgm:pt modelId="{C1596098-2D9A-4465-9CA2-5DDEC5ED90F2}" type="pres">
      <dgm:prSet presAssocID="{EDB9E8B0-0C63-4133-AEB9-5DFC7BB8892A}" presName="ParentBackground1" presStyleCnt="0"/>
      <dgm:spPr/>
    </dgm:pt>
    <dgm:pt modelId="{BCD28474-F033-4547-8B77-0E5E996A6FE3}" type="pres">
      <dgm:prSet presAssocID="{EDB9E8B0-0C63-4133-AEB9-5DFC7BB8892A}" presName="ParentBackground" presStyleLbl="fgAcc1" presStyleIdx="5" presStyleCnt="6"/>
      <dgm:spPr/>
    </dgm:pt>
    <dgm:pt modelId="{69EEF872-923C-49A2-9B89-D2245D980015}" type="pres">
      <dgm:prSet presAssocID="{EDB9E8B0-0C63-4133-AEB9-5DFC7BB8892A}" presName="Parent1" presStyleLbl="revTx" presStyleIdx="0" presStyleCnt="0">
        <dgm:presLayoutVars>
          <dgm:chMax val="1"/>
          <dgm:chPref val="1"/>
          <dgm:bulletEnabled val="1"/>
        </dgm:presLayoutVars>
      </dgm:prSet>
      <dgm:spPr/>
    </dgm:pt>
  </dgm:ptLst>
  <dgm:cxnLst>
    <dgm:cxn modelId="{8AF77B00-2E6F-49B4-8EE0-3F6C248D048F}" type="presOf" srcId="{1F8C4D62-7188-4593-AED0-3FAF001EB3D4}" destId="{B6F2E379-79D4-4659-A28A-D143208E4506}" srcOrd="0" destOrd="0" presId="urn:microsoft.com/office/officeart/2011/layout/CircleProcess"/>
    <dgm:cxn modelId="{963FA212-50DC-4FBB-A604-198A2A00EFA4}" srcId="{11F30A4B-428D-4863-B618-4B7931A33169}" destId="{1F8C4D62-7188-4593-AED0-3FAF001EB3D4}" srcOrd="1" destOrd="0" parTransId="{FD6D4476-49C7-4560-AE4B-3087D62E0A12}" sibTransId="{F5224260-8FF8-494D-A6C1-6AC8698DE1C5}"/>
    <dgm:cxn modelId="{C5D8D91C-82D3-404A-8329-B3EE1814BE3F}" type="presOf" srcId="{EDB9E8B0-0C63-4133-AEB9-5DFC7BB8892A}" destId="{BCD28474-F033-4547-8B77-0E5E996A6FE3}" srcOrd="0" destOrd="0" presId="urn:microsoft.com/office/officeart/2011/layout/CircleProcess"/>
    <dgm:cxn modelId="{7BD9B61D-54EB-45B3-9920-44B20C65F2B2}" srcId="{11F30A4B-428D-4863-B618-4B7931A33169}" destId="{79D2D912-B010-43BA-A00B-58EFEEA6F6C2}" srcOrd="3" destOrd="0" parTransId="{E4CEAD9F-15FE-4EAC-AD9F-BA9556EAE6AE}" sibTransId="{CDCCC65A-4959-4296-B691-3A5A84028B99}"/>
    <dgm:cxn modelId="{3B0A9C21-D3EE-4F89-A21A-04B8A8D9856B}" type="presOf" srcId="{EDB9E8B0-0C63-4133-AEB9-5DFC7BB8892A}" destId="{69EEF872-923C-49A2-9B89-D2245D980015}" srcOrd="1" destOrd="0" presId="urn:microsoft.com/office/officeart/2011/layout/CircleProcess"/>
    <dgm:cxn modelId="{CE5ECE25-9E24-44FA-B615-7FA7C997F8B3}" type="presOf" srcId="{DD412887-CD35-4108-A8CC-E6FA00AB866B}" destId="{3C27FFF7-A59D-4929-9231-49391FBD13F8}" srcOrd="0" destOrd="0" presId="urn:microsoft.com/office/officeart/2011/layout/CircleProcess"/>
    <dgm:cxn modelId="{3DDBC632-BDDA-4439-8BE3-BE21B877E687}" type="presOf" srcId="{9749A13B-7967-4F0F-AD19-CA2E6900BBA5}" destId="{DB536A22-7FD7-42DD-933A-C8B0823C91B8}" srcOrd="0" destOrd="0" presId="urn:microsoft.com/office/officeart/2011/layout/CircleProcess"/>
    <dgm:cxn modelId="{35DEE332-C4BE-4CDA-B361-9F8648E1B48B}" type="presOf" srcId="{9749A13B-7967-4F0F-AD19-CA2E6900BBA5}" destId="{E4A00EEB-34EA-47E0-A196-D1CBEF01943A}" srcOrd="1" destOrd="0" presId="urn:microsoft.com/office/officeart/2011/layout/CircleProcess"/>
    <dgm:cxn modelId="{39AA7736-B929-48F6-8028-8471097A77D4}" type="presOf" srcId="{F5B4C153-6B1F-4902-8D4B-B760A2D234AE}" destId="{809CDA4A-9E0B-4E18-8717-80D080250B2E}" srcOrd="0" destOrd="0" presId="urn:microsoft.com/office/officeart/2011/layout/CircleProcess"/>
    <dgm:cxn modelId="{EE9F133E-AAFB-4D77-A560-1E9E1F3398CC}" type="presOf" srcId="{11F30A4B-428D-4863-B618-4B7931A33169}" destId="{CE632F7C-5AED-40E9-B968-682442FA68D9}" srcOrd="0" destOrd="0" presId="urn:microsoft.com/office/officeart/2011/layout/CircleProcess"/>
    <dgm:cxn modelId="{333A2567-4C42-4A61-BF0E-E62D347FAB6F}" type="presOf" srcId="{79D2D912-B010-43BA-A00B-58EFEEA6F6C2}" destId="{5BBD1931-EFB9-48C0-9B41-3D00BD4B8129}" srcOrd="1" destOrd="0" presId="urn:microsoft.com/office/officeart/2011/layout/CircleProcess"/>
    <dgm:cxn modelId="{A279866E-4974-4C83-B0AA-8BCC53D10D31}" srcId="{11F30A4B-428D-4863-B618-4B7931A33169}" destId="{DD412887-CD35-4108-A8CC-E6FA00AB866B}" srcOrd="4" destOrd="0" parTransId="{90BA7005-F493-4824-8718-689EF8CFC54E}" sibTransId="{323E62DC-59F4-412D-B586-113E5ABA517E}"/>
    <dgm:cxn modelId="{C32C4870-BE26-4C3C-BC88-BCFC7C1F6B06}" type="presOf" srcId="{1F8C4D62-7188-4593-AED0-3FAF001EB3D4}" destId="{FC517258-58A6-4EC8-BC75-04EE4206B1C1}" srcOrd="1" destOrd="0" presId="urn:microsoft.com/office/officeart/2011/layout/CircleProcess"/>
    <dgm:cxn modelId="{A81AD389-0CC3-42BB-BBF9-F92F680D6895}" srcId="{11F30A4B-428D-4863-B618-4B7931A33169}" destId="{9749A13B-7967-4F0F-AD19-CA2E6900BBA5}" srcOrd="5" destOrd="0" parTransId="{9C9DA078-36FF-45C4-A47B-AD88DF1460A7}" sibTransId="{2C454A3F-0AA8-4AED-B9BB-246BDDE24305}"/>
    <dgm:cxn modelId="{152321D2-DB57-4F87-A1A3-2524093EB47B}" type="presOf" srcId="{F5B4C153-6B1F-4902-8D4B-B760A2D234AE}" destId="{E8DACD62-6AA9-4E51-9D94-396FBBEB9C9F}" srcOrd="1" destOrd="0" presId="urn:microsoft.com/office/officeart/2011/layout/CircleProcess"/>
    <dgm:cxn modelId="{9CECC5DA-1958-4BDE-8B31-F07B32CB19A9}" srcId="{11F30A4B-428D-4863-B618-4B7931A33169}" destId="{EDB9E8B0-0C63-4133-AEB9-5DFC7BB8892A}" srcOrd="0" destOrd="0" parTransId="{FE5FD7A7-67E1-47C2-9314-BC32F2173CBA}" sibTransId="{95974E86-C419-4930-BE45-C968A8A579FE}"/>
    <dgm:cxn modelId="{D31293DD-FF36-4823-9890-251AD6AECF35}" type="presOf" srcId="{79D2D912-B010-43BA-A00B-58EFEEA6F6C2}" destId="{24F57E64-A73D-47CE-82D3-A2B1D65619FB}" srcOrd="0" destOrd="0" presId="urn:microsoft.com/office/officeart/2011/layout/CircleProcess"/>
    <dgm:cxn modelId="{23BE1FE2-70F0-43A0-8947-425AEAB8C295}" srcId="{11F30A4B-428D-4863-B618-4B7931A33169}" destId="{F5B4C153-6B1F-4902-8D4B-B760A2D234AE}" srcOrd="2" destOrd="0" parTransId="{E261D9A7-F395-4384-80BD-CB0096B73999}" sibTransId="{63921EAE-7C5C-4F69-9B7A-FC477FCDCFCB}"/>
    <dgm:cxn modelId="{B3E963FB-9F10-42A9-A7AA-F9724CDC9AB7}" type="presOf" srcId="{DD412887-CD35-4108-A8CC-E6FA00AB866B}" destId="{126B98E2-7F19-40A8-9902-E7FDA8ADB5F8}" srcOrd="1" destOrd="0" presId="urn:microsoft.com/office/officeart/2011/layout/CircleProcess"/>
    <dgm:cxn modelId="{1417E282-D9B7-4AB4-A0DF-1EBCFB4C7E5F}" type="presParOf" srcId="{CE632F7C-5AED-40E9-B968-682442FA68D9}" destId="{DA693598-3311-4A80-8CEB-C7F47230B547}" srcOrd="0" destOrd="0" presId="urn:microsoft.com/office/officeart/2011/layout/CircleProcess"/>
    <dgm:cxn modelId="{B12F611C-9006-432A-9651-FE92C1721637}" type="presParOf" srcId="{DA693598-3311-4A80-8CEB-C7F47230B547}" destId="{D1FDB0BD-480E-4265-ACF2-D947C8A00DAC}" srcOrd="0" destOrd="0" presId="urn:microsoft.com/office/officeart/2011/layout/CircleProcess"/>
    <dgm:cxn modelId="{3C1807C3-2D5C-4FCE-99F4-31BA903D537A}" type="presParOf" srcId="{CE632F7C-5AED-40E9-B968-682442FA68D9}" destId="{03037AA0-519E-4CFD-9FFE-EFE478D0A9D0}" srcOrd="1" destOrd="0" presId="urn:microsoft.com/office/officeart/2011/layout/CircleProcess"/>
    <dgm:cxn modelId="{0C55F7CB-9F23-4F51-9BB8-F9EB995AE348}" type="presParOf" srcId="{03037AA0-519E-4CFD-9FFE-EFE478D0A9D0}" destId="{DB536A22-7FD7-42DD-933A-C8B0823C91B8}" srcOrd="0" destOrd="0" presId="urn:microsoft.com/office/officeart/2011/layout/CircleProcess"/>
    <dgm:cxn modelId="{16DEDAFA-9938-40F4-9FBD-087A3821BB52}" type="presParOf" srcId="{CE632F7C-5AED-40E9-B968-682442FA68D9}" destId="{E4A00EEB-34EA-47E0-A196-D1CBEF01943A}" srcOrd="2" destOrd="0" presId="urn:microsoft.com/office/officeart/2011/layout/CircleProcess"/>
    <dgm:cxn modelId="{C253CD7C-EADD-43F7-8FE4-37975838AB35}" type="presParOf" srcId="{CE632F7C-5AED-40E9-B968-682442FA68D9}" destId="{AFF4A675-1BCC-4CB9-A7C4-475ABCD8BE02}" srcOrd="3" destOrd="0" presId="urn:microsoft.com/office/officeart/2011/layout/CircleProcess"/>
    <dgm:cxn modelId="{3F8168E2-E473-45E4-8730-5BC1ACF48378}" type="presParOf" srcId="{AFF4A675-1BCC-4CB9-A7C4-475ABCD8BE02}" destId="{DFFAE106-51E7-4C5B-9687-396CAE81548B}" srcOrd="0" destOrd="0" presId="urn:microsoft.com/office/officeart/2011/layout/CircleProcess"/>
    <dgm:cxn modelId="{9CD82E8E-D7CB-47CD-9163-717EA19743AC}" type="presParOf" srcId="{CE632F7C-5AED-40E9-B968-682442FA68D9}" destId="{AA85A9BC-2993-4043-BA6B-AC31624A857E}" srcOrd="4" destOrd="0" presId="urn:microsoft.com/office/officeart/2011/layout/CircleProcess"/>
    <dgm:cxn modelId="{414D49A2-49C9-427A-9533-6AF1C3F16AE0}" type="presParOf" srcId="{AA85A9BC-2993-4043-BA6B-AC31624A857E}" destId="{3C27FFF7-A59D-4929-9231-49391FBD13F8}" srcOrd="0" destOrd="0" presId="urn:microsoft.com/office/officeart/2011/layout/CircleProcess"/>
    <dgm:cxn modelId="{3C455CF4-76CC-432B-817D-2E5E3C63C896}" type="presParOf" srcId="{CE632F7C-5AED-40E9-B968-682442FA68D9}" destId="{126B98E2-7F19-40A8-9902-E7FDA8ADB5F8}" srcOrd="5" destOrd="0" presId="urn:microsoft.com/office/officeart/2011/layout/CircleProcess"/>
    <dgm:cxn modelId="{8BE0C78B-1E8B-4782-A3A0-7E44DF1CBD45}" type="presParOf" srcId="{CE632F7C-5AED-40E9-B968-682442FA68D9}" destId="{9EF40241-02A6-4446-972D-7708A76349E8}" srcOrd="6" destOrd="0" presId="urn:microsoft.com/office/officeart/2011/layout/CircleProcess"/>
    <dgm:cxn modelId="{91F297F5-19BA-484D-A680-19105D45B7DB}" type="presParOf" srcId="{9EF40241-02A6-4446-972D-7708A76349E8}" destId="{95114BF8-60C2-4EBE-8A45-EC34D98BC708}" srcOrd="0" destOrd="0" presId="urn:microsoft.com/office/officeart/2011/layout/CircleProcess"/>
    <dgm:cxn modelId="{DD6FFE28-517A-4580-BF06-D6B38FBDDAE6}" type="presParOf" srcId="{CE632F7C-5AED-40E9-B968-682442FA68D9}" destId="{4437406C-72AD-43CA-837C-AF9062CA8727}" srcOrd="7" destOrd="0" presId="urn:microsoft.com/office/officeart/2011/layout/CircleProcess"/>
    <dgm:cxn modelId="{11BFD9C9-2579-48C2-A13B-3A1D81DBFB6D}" type="presParOf" srcId="{4437406C-72AD-43CA-837C-AF9062CA8727}" destId="{24F57E64-A73D-47CE-82D3-A2B1D65619FB}" srcOrd="0" destOrd="0" presId="urn:microsoft.com/office/officeart/2011/layout/CircleProcess"/>
    <dgm:cxn modelId="{03C1C9F8-F7FF-4781-97FD-BC4A919B15BF}" type="presParOf" srcId="{CE632F7C-5AED-40E9-B968-682442FA68D9}" destId="{5BBD1931-EFB9-48C0-9B41-3D00BD4B8129}" srcOrd="8" destOrd="0" presId="urn:microsoft.com/office/officeart/2011/layout/CircleProcess"/>
    <dgm:cxn modelId="{570C21FD-E334-4A78-BDB6-CBF54BF50892}" type="presParOf" srcId="{CE632F7C-5AED-40E9-B968-682442FA68D9}" destId="{9D750130-2937-4AA1-905F-2F12A3F3E91E}" srcOrd="9" destOrd="0" presId="urn:microsoft.com/office/officeart/2011/layout/CircleProcess"/>
    <dgm:cxn modelId="{06C78B19-F588-416E-8323-37C42F71F9D7}" type="presParOf" srcId="{9D750130-2937-4AA1-905F-2F12A3F3E91E}" destId="{95EC3D7F-581E-4FC1-8713-6DE5A7426DC3}" srcOrd="0" destOrd="0" presId="urn:microsoft.com/office/officeart/2011/layout/CircleProcess"/>
    <dgm:cxn modelId="{304BFB93-78AE-4652-9A30-E68D76236215}" type="presParOf" srcId="{CE632F7C-5AED-40E9-B968-682442FA68D9}" destId="{523F08E8-ACFC-4661-A4B5-FFFFCBD28CA4}" srcOrd="10" destOrd="0" presId="urn:microsoft.com/office/officeart/2011/layout/CircleProcess"/>
    <dgm:cxn modelId="{DBFFA0C7-4B9F-4DAD-AD6B-3BAFF51C7BA4}" type="presParOf" srcId="{523F08E8-ACFC-4661-A4B5-FFFFCBD28CA4}" destId="{809CDA4A-9E0B-4E18-8717-80D080250B2E}" srcOrd="0" destOrd="0" presId="urn:microsoft.com/office/officeart/2011/layout/CircleProcess"/>
    <dgm:cxn modelId="{7E5A1728-3B52-48BE-BD73-69AEBD2AE311}" type="presParOf" srcId="{CE632F7C-5AED-40E9-B968-682442FA68D9}" destId="{E8DACD62-6AA9-4E51-9D94-396FBBEB9C9F}" srcOrd="11" destOrd="0" presId="urn:microsoft.com/office/officeart/2011/layout/CircleProcess"/>
    <dgm:cxn modelId="{43E3FAFC-C9AA-4A3F-8A41-A525D0157FAD}" type="presParOf" srcId="{CE632F7C-5AED-40E9-B968-682442FA68D9}" destId="{32FF0697-7F2F-41A6-8409-297B2903C903}" srcOrd="12" destOrd="0" presId="urn:microsoft.com/office/officeart/2011/layout/CircleProcess"/>
    <dgm:cxn modelId="{1BCFCC5C-B56B-41CB-9880-EB41A973EDD0}" type="presParOf" srcId="{32FF0697-7F2F-41A6-8409-297B2903C903}" destId="{177E9E7C-B705-4B8E-A7F2-CBD34B2725A5}" srcOrd="0" destOrd="0" presId="urn:microsoft.com/office/officeart/2011/layout/CircleProcess"/>
    <dgm:cxn modelId="{B0F962A7-9FD7-491A-BD45-052F95368017}" type="presParOf" srcId="{CE632F7C-5AED-40E9-B968-682442FA68D9}" destId="{A61AA6D2-7AAB-4F1B-97E1-C00730CEAA1E}" srcOrd="13" destOrd="0" presId="urn:microsoft.com/office/officeart/2011/layout/CircleProcess"/>
    <dgm:cxn modelId="{1C329007-E693-4FAA-9694-B78FCE0FF883}" type="presParOf" srcId="{A61AA6D2-7AAB-4F1B-97E1-C00730CEAA1E}" destId="{B6F2E379-79D4-4659-A28A-D143208E4506}" srcOrd="0" destOrd="0" presId="urn:microsoft.com/office/officeart/2011/layout/CircleProcess"/>
    <dgm:cxn modelId="{1714B572-EFB3-4A5A-A7FB-AAE7B7F0B8F4}" type="presParOf" srcId="{CE632F7C-5AED-40E9-B968-682442FA68D9}" destId="{FC517258-58A6-4EC8-BC75-04EE4206B1C1}" srcOrd="14" destOrd="0" presId="urn:microsoft.com/office/officeart/2011/layout/CircleProcess"/>
    <dgm:cxn modelId="{A29A56D4-BC56-4D50-8F20-F4AA58E06247}" type="presParOf" srcId="{CE632F7C-5AED-40E9-B968-682442FA68D9}" destId="{41F54B06-D3B0-48A4-9983-7E97B4E72C88}" srcOrd="15" destOrd="0" presId="urn:microsoft.com/office/officeart/2011/layout/CircleProcess"/>
    <dgm:cxn modelId="{FFD44B38-B5AB-4D67-B2FD-C5076664FF7B}" type="presParOf" srcId="{41F54B06-D3B0-48A4-9983-7E97B4E72C88}" destId="{B90F69EC-4667-468C-A58D-E0C7ED1BFD50}" srcOrd="0" destOrd="0" presId="urn:microsoft.com/office/officeart/2011/layout/CircleProcess"/>
    <dgm:cxn modelId="{C820B738-4575-4781-8B53-95EA6B89F061}" type="presParOf" srcId="{CE632F7C-5AED-40E9-B968-682442FA68D9}" destId="{C1596098-2D9A-4465-9CA2-5DDEC5ED90F2}" srcOrd="16" destOrd="0" presId="urn:microsoft.com/office/officeart/2011/layout/CircleProcess"/>
    <dgm:cxn modelId="{B5C5C993-F44A-4405-B41E-0C25D7575891}" type="presParOf" srcId="{C1596098-2D9A-4465-9CA2-5DDEC5ED90F2}" destId="{BCD28474-F033-4547-8B77-0E5E996A6FE3}" srcOrd="0" destOrd="0" presId="urn:microsoft.com/office/officeart/2011/layout/CircleProcess"/>
    <dgm:cxn modelId="{199AC50D-E8F7-4D7F-AE9A-5DDA63707511}" type="presParOf" srcId="{CE632F7C-5AED-40E9-B968-682442FA68D9}" destId="{69EEF872-923C-49A2-9B89-D2245D980015}"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0C07B0-7AF2-48A3-82A8-B0645C71228F}"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E6EDC56E-D04D-44A4-9AAE-A8FBC0A34564}">
      <dgm:prSet phldrT="[Text]"/>
      <dgm:spPr/>
      <dgm:t>
        <a:bodyPr/>
        <a:lstStyle/>
        <a:p>
          <a:r>
            <a:rPr lang="en-US" dirty="0"/>
            <a:t>Regular Registration</a:t>
          </a:r>
        </a:p>
      </dgm:t>
    </dgm:pt>
    <dgm:pt modelId="{59891765-2E24-475E-ABF2-CABA1E957004}" type="parTrans" cxnId="{1268D799-6237-495A-8AD8-740427268C35}">
      <dgm:prSet/>
      <dgm:spPr/>
      <dgm:t>
        <a:bodyPr/>
        <a:lstStyle/>
        <a:p>
          <a:endParaRPr lang="en-US"/>
        </a:p>
      </dgm:t>
    </dgm:pt>
    <dgm:pt modelId="{D0D532E9-DC39-4D94-A716-5FD85FBE028F}" type="sibTrans" cxnId="{1268D799-6237-495A-8AD8-740427268C35}">
      <dgm:prSet/>
      <dgm:spPr/>
      <dgm:t>
        <a:bodyPr/>
        <a:lstStyle/>
        <a:p>
          <a:endParaRPr lang="en-US"/>
        </a:p>
      </dgm:t>
    </dgm:pt>
    <dgm:pt modelId="{63785F32-FD16-41BF-B244-331878AFBE83}">
      <dgm:prSet phldrT="[Text]"/>
      <dgm:spPr/>
      <dgm:t>
        <a:bodyPr/>
        <a:lstStyle/>
        <a:p>
          <a:r>
            <a:rPr lang="en-US" dirty="0"/>
            <a:t>Update</a:t>
          </a:r>
        </a:p>
      </dgm:t>
    </dgm:pt>
    <dgm:pt modelId="{85633923-1C47-4B44-B0C0-54AC4C533FC0}" type="parTrans" cxnId="{FDC085DE-CBD7-46FC-8249-FB217B389B16}">
      <dgm:prSet/>
      <dgm:spPr/>
      <dgm:t>
        <a:bodyPr/>
        <a:lstStyle/>
        <a:p>
          <a:endParaRPr lang="en-US"/>
        </a:p>
      </dgm:t>
    </dgm:pt>
    <dgm:pt modelId="{0FC3048B-407B-4A03-B83D-12A34977A905}" type="sibTrans" cxnId="{FDC085DE-CBD7-46FC-8249-FB217B389B16}">
      <dgm:prSet/>
      <dgm:spPr/>
      <dgm:t>
        <a:bodyPr/>
        <a:lstStyle/>
        <a:p>
          <a:endParaRPr lang="en-US"/>
        </a:p>
      </dgm:t>
    </dgm:pt>
    <dgm:pt modelId="{0D875473-DF18-4A04-8ED6-0869A3A82174}">
      <dgm:prSet phldrT="[Text]"/>
      <dgm:spPr/>
      <dgm:t>
        <a:bodyPr/>
        <a:lstStyle/>
        <a:p>
          <a:r>
            <a:rPr lang="en-US" dirty="0"/>
            <a:t>As Transporter</a:t>
          </a:r>
        </a:p>
      </dgm:t>
    </dgm:pt>
    <dgm:pt modelId="{691A63E6-F1AD-4F4D-AE6A-5C58333FECF9}" type="parTrans" cxnId="{47CEC2B4-DBC9-4EC2-9822-8CE3721BE749}">
      <dgm:prSet/>
      <dgm:spPr/>
      <dgm:t>
        <a:bodyPr/>
        <a:lstStyle/>
        <a:p>
          <a:endParaRPr lang="en-US"/>
        </a:p>
      </dgm:t>
    </dgm:pt>
    <dgm:pt modelId="{F6B8A693-79B4-4E74-961F-C9E80BE09C82}" type="sibTrans" cxnId="{47CEC2B4-DBC9-4EC2-9822-8CE3721BE749}">
      <dgm:prSet/>
      <dgm:spPr/>
      <dgm:t>
        <a:bodyPr/>
        <a:lstStyle/>
        <a:p>
          <a:endParaRPr lang="en-US"/>
        </a:p>
      </dgm:t>
    </dgm:pt>
    <dgm:pt modelId="{B6783991-2B9D-45A2-BDF0-35D9168F87F3}">
      <dgm:prSet phldrT="[Text]"/>
      <dgm:spPr/>
      <dgm:t>
        <a:bodyPr/>
        <a:lstStyle/>
        <a:p>
          <a:r>
            <a:rPr lang="en-US" dirty="0"/>
            <a:t>Login</a:t>
          </a:r>
        </a:p>
      </dgm:t>
    </dgm:pt>
    <dgm:pt modelId="{07F5B19B-8B7B-4BE5-A48B-A58328AA5150}" type="parTrans" cxnId="{F9EDE160-8FCE-42E9-9483-0D2D392C36D8}">
      <dgm:prSet/>
      <dgm:spPr/>
      <dgm:t>
        <a:bodyPr/>
        <a:lstStyle/>
        <a:p>
          <a:endParaRPr lang="en-US"/>
        </a:p>
      </dgm:t>
    </dgm:pt>
    <dgm:pt modelId="{1533D92A-999D-49AC-9F7A-B9D9BB5DFC0A}" type="sibTrans" cxnId="{F9EDE160-8FCE-42E9-9483-0D2D392C36D8}">
      <dgm:prSet/>
      <dgm:spPr/>
      <dgm:t>
        <a:bodyPr/>
        <a:lstStyle/>
        <a:p>
          <a:endParaRPr lang="en-US"/>
        </a:p>
      </dgm:t>
    </dgm:pt>
    <dgm:pt modelId="{15B5CBD0-526B-4B45-BF09-C487FA4E1A05}" type="pres">
      <dgm:prSet presAssocID="{FD0C07B0-7AF2-48A3-82A8-B0645C71228F}" presName="Name0" presStyleCnt="0">
        <dgm:presLayoutVars>
          <dgm:chMax val="11"/>
          <dgm:chPref val="11"/>
          <dgm:dir/>
          <dgm:resizeHandles/>
        </dgm:presLayoutVars>
      </dgm:prSet>
      <dgm:spPr/>
    </dgm:pt>
    <dgm:pt modelId="{0490F9DC-2E2C-4876-995D-B1106E7873DB}" type="pres">
      <dgm:prSet presAssocID="{0D875473-DF18-4A04-8ED6-0869A3A82174}" presName="Accent4" presStyleCnt="0"/>
      <dgm:spPr/>
    </dgm:pt>
    <dgm:pt modelId="{FC2B348D-DB07-4800-9094-4864BFA85681}" type="pres">
      <dgm:prSet presAssocID="{0D875473-DF18-4A04-8ED6-0869A3A82174}" presName="Accent" presStyleLbl="node1" presStyleIdx="0" presStyleCnt="4"/>
      <dgm:spPr/>
    </dgm:pt>
    <dgm:pt modelId="{86419DE6-79AE-499D-94C3-50A6BAA50B9D}" type="pres">
      <dgm:prSet presAssocID="{0D875473-DF18-4A04-8ED6-0869A3A82174}" presName="ParentBackground4" presStyleCnt="0"/>
      <dgm:spPr/>
    </dgm:pt>
    <dgm:pt modelId="{3A8BD1B4-5261-4830-B2BB-C07791A212C8}" type="pres">
      <dgm:prSet presAssocID="{0D875473-DF18-4A04-8ED6-0869A3A82174}" presName="ParentBackground" presStyleLbl="fgAcc1" presStyleIdx="0" presStyleCnt="4"/>
      <dgm:spPr/>
    </dgm:pt>
    <dgm:pt modelId="{D8725CAE-A0E1-4D33-B084-D15D17811236}" type="pres">
      <dgm:prSet presAssocID="{0D875473-DF18-4A04-8ED6-0869A3A82174}" presName="Parent4" presStyleLbl="revTx" presStyleIdx="0" presStyleCnt="0">
        <dgm:presLayoutVars>
          <dgm:chMax val="1"/>
          <dgm:chPref val="1"/>
          <dgm:bulletEnabled val="1"/>
        </dgm:presLayoutVars>
      </dgm:prSet>
      <dgm:spPr/>
    </dgm:pt>
    <dgm:pt modelId="{1BB7D1AD-6881-4D73-AA38-F1E4B55B447F}" type="pres">
      <dgm:prSet presAssocID="{63785F32-FD16-41BF-B244-331878AFBE83}" presName="Accent3" presStyleCnt="0"/>
      <dgm:spPr/>
    </dgm:pt>
    <dgm:pt modelId="{AA82FD94-09D6-4BAC-9EE4-EAB00B8C876D}" type="pres">
      <dgm:prSet presAssocID="{63785F32-FD16-41BF-B244-331878AFBE83}" presName="Accent" presStyleLbl="node1" presStyleIdx="1" presStyleCnt="4"/>
      <dgm:spPr/>
    </dgm:pt>
    <dgm:pt modelId="{205632F3-C496-4F0F-9F01-256862F44471}" type="pres">
      <dgm:prSet presAssocID="{63785F32-FD16-41BF-B244-331878AFBE83}" presName="ParentBackground3" presStyleCnt="0"/>
      <dgm:spPr/>
    </dgm:pt>
    <dgm:pt modelId="{C3CC02F4-192D-4A98-AE4A-25DB0636153A}" type="pres">
      <dgm:prSet presAssocID="{63785F32-FD16-41BF-B244-331878AFBE83}" presName="ParentBackground" presStyleLbl="fgAcc1" presStyleIdx="1" presStyleCnt="4"/>
      <dgm:spPr/>
    </dgm:pt>
    <dgm:pt modelId="{35E44D57-2943-4CE1-9366-C37AEDB58233}" type="pres">
      <dgm:prSet presAssocID="{63785F32-FD16-41BF-B244-331878AFBE83}" presName="Parent3" presStyleLbl="revTx" presStyleIdx="0" presStyleCnt="0">
        <dgm:presLayoutVars>
          <dgm:chMax val="1"/>
          <dgm:chPref val="1"/>
          <dgm:bulletEnabled val="1"/>
        </dgm:presLayoutVars>
      </dgm:prSet>
      <dgm:spPr/>
    </dgm:pt>
    <dgm:pt modelId="{DCB3E21E-CAB2-4AAB-83AC-996E8B2C2EC1}" type="pres">
      <dgm:prSet presAssocID="{B6783991-2B9D-45A2-BDF0-35D9168F87F3}" presName="Accent2" presStyleCnt="0"/>
      <dgm:spPr/>
    </dgm:pt>
    <dgm:pt modelId="{AD0C1C8C-069D-4951-B446-EE667EDB48CB}" type="pres">
      <dgm:prSet presAssocID="{B6783991-2B9D-45A2-BDF0-35D9168F87F3}" presName="Accent" presStyleLbl="node1" presStyleIdx="2" presStyleCnt="4"/>
      <dgm:spPr/>
    </dgm:pt>
    <dgm:pt modelId="{DAA4B47D-7549-4D28-830B-D0B760B8A9C0}" type="pres">
      <dgm:prSet presAssocID="{B6783991-2B9D-45A2-BDF0-35D9168F87F3}" presName="ParentBackground2" presStyleCnt="0"/>
      <dgm:spPr/>
    </dgm:pt>
    <dgm:pt modelId="{D17215A3-B888-4E99-A059-0CF60C018B25}" type="pres">
      <dgm:prSet presAssocID="{B6783991-2B9D-45A2-BDF0-35D9168F87F3}" presName="ParentBackground" presStyleLbl="fgAcc1" presStyleIdx="2" presStyleCnt="4"/>
      <dgm:spPr/>
    </dgm:pt>
    <dgm:pt modelId="{5485E0B4-496D-4546-8E54-5253287C1EC8}" type="pres">
      <dgm:prSet presAssocID="{B6783991-2B9D-45A2-BDF0-35D9168F87F3}" presName="Parent2" presStyleLbl="revTx" presStyleIdx="0" presStyleCnt="0">
        <dgm:presLayoutVars>
          <dgm:chMax val="1"/>
          <dgm:chPref val="1"/>
          <dgm:bulletEnabled val="1"/>
        </dgm:presLayoutVars>
      </dgm:prSet>
      <dgm:spPr/>
    </dgm:pt>
    <dgm:pt modelId="{EAA0CC63-3A8A-4EE1-A218-B434B436A9FD}" type="pres">
      <dgm:prSet presAssocID="{E6EDC56E-D04D-44A4-9AAE-A8FBC0A34564}" presName="Accent1" presStyleCnt="0"/>
      <dgm:spPr/>
    </dgm:pt>
    <dgm:pt modelId="{52E401AB-7016-405B-BB4C-7A1FCFC52A4E}" type="pres">
      <dgm:prSet presAssocID="{E6EDC56E-D04D-44A4-9AAE-A8FBC0A34564}" presName="Accent" presStyleLbl="node1" presStyleIdx="3" presStyleCnt="4"/>
      <dgm:spPr/>
    </dgm:pt>
    <dgm:pt modelId="{184AC476-0165-433B-85CB-79940D257774}" type="pres">
      <dgm:prSet presAssocID="{E6EDC56E-D04D-44A4-9AAE-A8FBC0A34564}" presName="ParentBackground1" presStyleCnt="0"/>
      <dgm:spPr/>
    </dgm:pt>
    <dgm:pt modelId="{D92D5834-1139-4B5D-B217-BC748BEF00F7}" type="pres">
      <dgm:prSet presAssocID="{E6EDC56E-D04D-44A4-9AAE-A8FBC0A34564}" presName="ParentBackground" presStyleLbl="fgAcc1" presStyleIdx="3" presStyleCnt="4"/>
      <dgm:spPr/>
    </dgm:pt>
    <dgm:pt modelId="{4782C8A0-EF79-4D5C-A47C-7EE323BC0150}" type="pres">
      <dgm:prSet presAssocID="{E6EDC56E-D04D-44A4-9AAE-A8FBC0A34564}" presName="Parent1" presStyleLbl="revTx" presStyleIdx="0" presStyleCnt="0">
        <dgm:presLayoutVars>
          <dgm:chMax val="1"/>
          <dgm:chPref val="1"/>
          <dgm:bulletEnabled val="1"/>
        </dgm:presLayoutVars>
      </dgm:prSet>
      <dgm:spPr/>
    </dgm:pt>
  </dgm:ptLst>
  <dgm:cxnLst>
    <dgm:cxn modelId="{979C1C01-3FA1-427A-B577-0A58A9993D46}" type="presOf" srcId="{E6EDC56E-D04D-44A4-9AAE-A8FBC0A34564}" destId="{4782C8A0-EF79-4D5C-A47C-7EE323BC0150}" srcOrd="1" destOrd="0" presId="urn:microsoft.com/office/officeart/2011/layout/CircleProcess"/>
    <dgm:cxn modelId="{F9EDE160-8FCE-42E9-9483-0D2D392C36D8}" srcId="{FD0C07B0-7AF2-48A3-82A8-B0645C71228F}" destId="{B6783991-2B9D-45A2-BDF0-35D9168F87F3}" srcOrd="1" destOrd="0" parTransId="{07F5B19B-8B7B-4BE5-A48B-A58328AA5150}" sibTransId="{1533D92A-999D-49AC-9F7A-B9D9BB5DFC0A}"/>
    <dgm:cxn modelId="{A6409944-9922-4E63-B648-1172ACBCFD39}" type="presOf" srcId="{63785F32-FD16-41BF-B244-331878AFBE83}" destId="{C3CC02F4-192D-4A98-AE4A-25DB0636153A}" srcOrd="0" destOrd="0" presId="urn:microsoft.com/office/officeart/2011/layout/CircleProcess"/>
    <dgm:cxn modelId="{FF296865-0C3D-4BDB-B98D-06870B31D5D3}" type="presOf" srcId="{E6EDC56E-D04D-44A4-9AAE-A8FBC0A34564}" destId="{D92D5834-1139-4B5D-B217-BC748BEF00F7}" srcOrd="0" destOrd="0" presId="urn:microsoft.com/office/officeart/2011/layout/CircleProcess"/>
    <dgm:cxn modelId="{19F60055-3AEB-48C4-992A-F00FF1584C07}" type="presOf" srcId="{63785F32-FD16-41BF-B244-331878AFBE83}" destId="{35E44D57-2943-4CE1-9366-C37AEDB58233}" srcOrd="1" destOrd="0" presId="urn:microsoft.com/office/officeart/2011/layout/CircleProcess"/>
    <dgm:cxn modelId="{1268D799-6237-495A-8AD8-740427268C35}" srcId="{FD0C07B0-7AF2-48A3-82A8-B0645C71228F}" destId="{E6EDC56E-D04D-44A4-9AAE-A8FBC0A34564}" srcOrd="0" destOrd="0" parTransId="{59891765-2E24-475E-ABF2-CABA1E957004}" sibTransId="{D0D532E9-DC39-4D94-A716-5FD85FBE028F}"/>
    <dgm:cxn modelId="{004CAFAD-7FD1-4260-A648-BD7ADF425D6C}" type="presOf" srcId="{FD0C07B0-7AF2-48A3-82A8-B0645C71228F}" destId="{15B5CBD0-526B-4B45-BF09-C487FA4E1A05}" srcOrd="0" destOrd="0" presId="urn:microsoft.com/office/officeart/2011/layout/CircleProcess"/>
    <dgm:cxn modelId="{524937B1-24C4-483D-A725-326FCE8C42CA}" type="presOf" srcId="{0D875473-DF18-4A04-8ED6-0869A3A82174}" destId="{3A8BD1B4-5261-4830-B2BB-C07791A212C8}" srcOrd="0" destOrd="0" presId="urn:microsoft.com/office/officeart/2011/layout/CircleProcess"/>
    <dgm:cxn modelId="{47CEC2B4-DBC9-4EC2-9822-8CE3721BE749}" srcId="{FD0C07B0-7AF2-48A3-82A8-B0645C71228F}" destId="{0D875473-DF18-4A04-8ED6-0869A3A82174}" srcOrd="3" destOrd="0" parTransId="{691A63E6-F1AD-4F4D-AE6A-5C58333FECF9}" sibTransId="{F6B8A693-79B4-4E74-961F-C9E80BE09C82}"/>
    <dgm:cxn modelId="{FDC085DE-CBD7-46FC-8249-FB217B389B16}" srcId="{FD0C07B0-7AF2-48A3-82A8-B0645C71228F}" destId="{63785F32-FD16-41BF-B244-331878AFBE83}" srcOrd="2" destOrd="0" parTransId="{85633923-1C47-4B44-B0C0-54AC4C533FC0}" sibTransId="{0FC3048B-407B-4A03-B83D-12A34977A905}"/>
    <dgm:cxn modelId="{7B3260F0-50A8-4E91-A499-1C1FDCAF778B}" type="presOf" srcId="{B6783991-2B9D-45A2-BDF0-35D9168F87F3}" destId="{5485E0B4-496D-4546-8E54-5253287C1EC8}" srcOrd="1" destOrd="0" presId="urn:microsoft.com/office/officeart/2011/layout/CircleProcess"/>
    <dgm:cxn modelId="{B103A4FD-E3FF-4185-98E3-75DE09E4E503}" type="presOf" srcId="{0D875473-DF18-4A04-8ED6-0869A3A82174}" destId="{D8725CAE-A0E1-4D33-B084-D15D17811236}" srcOrd="1" destOrd="0" presId="urn:microsoft.com/office/officeart/2011/layout/CircleProcess"/>
    <dgm:cxn modelId="{44B3BDFD-A1CF-4D5B-8402-40878CDE18DA}" type="presOf" srcId="{B6783991-2B9D-45A2-BDF0-35D9168F87F3}" destId="{D17215A3-B888-4E99-A059-0CF60C018B25}" srcOrd="0" destOrd="0" presId="urn:microsoft.com/office/officeart/2011/layout/CircleProcess"/>
    <dgm:cxn modelId="{24A1B926-1747-47D2-8E3E-5A590348A0D0}" type="presParOf" srcId="{15B5CBD0-526B-4B45-BF09-C487FA4E1A05}" destId="{0490F9DC-2E2C-4876-995D-B1106E7873DB}" srcOrd="0" destOrd="0" presId="urn:microsoft.com/office/officeart/2011/layout/CircleProcess"/>
    <dgm:cxn modelId="{6DDDAAE5-B094-40BB-88C8-073FD5D8C366}" type="presParOf" srcId="{0490F9DC-2E2C-4876-995D-B1106E7873DB}" destId="{FC2B348D-DB07-4800-9094-4864BFA85681}" srcOrd="0" destOrd="0" presId="urn:microsoft.com/office/officeart/2011/layout/CircleProcess"/>
    <dgm:cxn modelId="{528B5AD0-9F84-4213-B5C4-88DE629265B2}" type="presParOf" srcId="{15B5CBD0-526B-4B45-BF09-C487FA4E1A05}" destId="{86419DE6-79AE-499D-94C3-50A6BAA50B9D}" srcOrd="1" destOrd="0" presId="urn:microsoft.com/office/officeart/2011/layout/CircleProcess"/>
    <dgm:cxn modelId="{ACA9E4FC-34DA-4A35-A060-4E4D885A6CE6}" type="presParOf" srcId="{86419DE6-79AE-499D-94C3-50A6BAA50B9D}" destId="{3A8BD1B4-5261-4830-B2BB-C07791A212C8}" srcOrd="0" destOrd="0" presId="urn:microsoft.com/office/officeart/2011/layout/CircleProcess"/>
    <dgm:cxn modelId="{CEBE6381-9CDF-4EC1-8CDC-E89BD9FAADCB}" type="presParOf" srcId="{15B5CBD0-526B-4B45-BF09-C487FA4E1A05}" destId="{D8725CAE-A0E1-4D33-B084-D15D17811236}" srcOrd="2" destOrd="0" presId="urn:microsoft.com/office/officeart/2011/layout/CircleProcess"/>
    <dgm:cxn modelId="{628F2D86-98D7-48AA-8791-AACA8D482B5A}" type="presParOf" srcId="{15B5CBD0-526B-4B45-BF09-C487FA4E1A05}" destId="{1BB7D1AD-6881-4D73-AA38-F1E4B55B447F}" srcOrd="3" destOrd="0" presId="urn:microsoft.com/office/officeart/2011/layout/CircleProcess"/>
    <dgm:cxn modelId="{76E07DCB-23D8-4CD9-A2F2-145DE4CFD826}" type="presParOf" srcId="{1BB7D1AD-6881-4D73-AA38-F1E4B55B447F}" destId="{AA82FD94-09D6-4BAC-9EE4-EAB00B8C876D}" srcOrd="0" destOrd="0" presId="urn:microsoft.com/office/officeart/2011/layout/CircleProcess"/>
    <dgm:cxn modelId="{4AFADBE6-B6DE-4257-9211-CA065FA4374B}" type="presParOf" srcId="{15B5CBD0-526B-4B45-BF09-C487FA4E1A05}" destId="{205632F3-C496-4F0F-9F01-256862F44471}" srcOrd="4" destOrd="0" presId="urn:microsoft.com/office/officeart/2011/layout/CircleProcess"/>
    <dgm:cxn modelId="{3616C796-482B-4F5A-BC8F-DD553B7259AB}" type="presParOf" srcId="{205632F3-C496-4F0F-9F01-256862F44471}" destId="{C3CC02F4-192D-4A98-AE4A-25DB0636153A}" srcOrd="0" destOrd="0" presId="urn:microsoft.com/office/officeart/2011/layout/CircleProcess"/>
    <dgm:cxn modelId="{F98B5C10-DF27-451F-BF4F-CFF49A2891F8}" type="presParOf" srcId="{15B5CBD0-526B-4B45-BF09-C487FA4E1A05}" destId="{35E44D57-2943-4CE1-9366-C37AEDB58233}" srcOrd="5" destOrd="0" presId="urn:microsoft.com/office/officeart/2011/layout/CircleProcess"/>
    <dgm:cxn modelId="{C0279BD3-F709-4B71-9EA0-124F90A65FAE}" type="presParOf" srcId="{15B5CBD0-526B-4B45-BF09-C487FA4E1A05}" destId="{DCB3E21E-CAB2-4AAB-83AC-996E8B2C2EC1}" srcOrd="6" destOrd="0" presId="urn:microsoft.com/office/officeart/2011/layout/CircleProcess"/>
    <dgm:cxn modelId="{19CE5F16-2D60-45C4-9ED6-F2D4BDE3AB22}" type="presParOf" srcId="{DCB3E21E-CAB2-4AAB-83AC-996E8B2C2EC1}" destId="{AD0C1C8C-069D-4951-B446-EE667EDB48CB}" srcOrd="0" destOrd="0" presId="urn:microsoft.com/office/officeart/2011/layout/CircleProcess"/>
    <dgm:cxn modelId="{5FB4DBF9-AB3D-4E5C-B384-50F6B4C9FBF0}" type="presParOf" srcId="{15B5CBD0-526B-4B45-BF09-C487FA4E1A05}" destId="{DAA4B47D-7549-4D28-830B-D0B760B8A9C0}" srcOrd="7" destOrd="0" presId="urn:microsoft.com/office/officeart/2011/layout/CircleProcess"/>
    <dgm:cxn modelId="{E59885E4-DB91-429B-9DDC-08BCC20FA312}" type="presParOf" srcId="{DAA4B47D-7549-4D28-830B-D0B760B8A9C0}" destId="{D17215A3-B888-4E99-A059-0CF60C018B25}" srcOrd="0" destOrd="0" presId="urn:microsoft.com/office/officeart/2011/layout/CircleProcess"/>
    <dgm:cxn modelId="{FA9446C0-567A-43CD-B531-00AC5729E86A}" type="presParOf" srcId="{15B5CBD0-526B-4B45-BF09-C487FA4E1A05}" destId="{5485E0B4-496D-4546-8E54-5253287C1EC8}" srcOrd="8" destOrd="0" presId="urn:microsoft.com/office/officeart/2011/layout/CircleProcess"/>
    <dgm:cxn modelId="{BD4A386B-236F-49A1-9CA2-730C59A153BC}" type="presParOf" srcId="{15B5CBD0-526B-4B45-BF09-C487FA4E1A05}" destId="{EAA0CC63-3A8A-4EE1-A218-B434B436A9FD}" srcOrd="9" destOrd="0" presId="urn:microsoft.com/office/officeart/2011/layout/CircleProcess"/>
    <dgm:cxn modelId="{83CA4C31-94F0-4AF4-9AA2-239A62385E20}" type="presParOf" srcId="{EAA0CC63-3A8A-4EE1-A218-B434B436A9FD}" destId="{52E401AB-7016-405B-BB4C-7A1FCFC52A4E}" srcOrd="0" destOrd="0" presId="urn:microsoft.com/office/officeart/2011/layout/CircleProcess"/>
    <dgm:cxn modelId="{7B19DC39-DCA9-456E-8154-ACC658E83ECC}" type="presParOf" srcId="{15B5CBD0-526B-4B45-BF09-C487FA4E1A05}" destId="{184AC476-0165-433B-85CB-79940D257774}" srcOrd="10" destOrd="0" presId="urn:microsoft.com/office/officeart/2011/layout/CircleProcess"/>
    <dgm:cxn modelId="{58AA1E1C-134E-45A0-9E72-F919B29A775E}" type="presParOf" srcId="{184AC476-0165-433B-85CB-79940D257774}" destId="{D92D5834-1139-4B5D-B217-BC748BEF00F7}" srcOrd="0" destOrd="0" presId="urn:microsoft.com/office/officeart/2011/layout/CircleProcess"/>
    <dgm:cxn modelId="{6A7F91E3-8BDF-4A6B-873E-0C382F921BBB}" type="presParOf" srcId="{15B5CBD0-526B-4B45-BF09-C487FA4E1A05}" destId="{4782C8A0-EF79-4D5C-A47C-7EE323BC0150}"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F30A4B-428D-4863-B618-4B7931A33169}"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EDB9E8B0-0C63-4133-AEB9-5DFC7BB8892A}">
      <dgm:prSet phldrT="[Text]"/>
      <dgm:spPr/>
      <dgm:t>
        <a:bodyPr/>
        <a:lstStyle/>
        <a:p>
          <a:r>
            <a:rPr lang="en-US" dirty="0"/>
            <a:t>eWay Bill Portal</a:t>
          </a:r>
        </a:p>
      </dgm:t>
    </dgm:pt>
    <dgm:pt modelId="{FE5FD7A7-67E1-47C2-9314-BC32F2173CBA}" type="parTrans" cxnId="{9CECC5DA-1958-4BDE-8B31-F07B32CB19A9}">
      <dgm:prSet/>
      <dgm:spPr/>
      <dgm:t>
        <a:bodyPr/>
        <a:lstStyle/>
        <a:p>
          <a:endParaRPr lang="en-US"/>
        </a:p>
      </dgm:t>
    </dgm:pt>
    <dgm:pt modelId="{95974E86-C419-4930-BE45-C968A8A579FE}" type="sibTrans" cxnId="{9CECC5DA-1958-4BDE-8B31-F07B32CB19A9}">
      <dgm:prSet/>
      <dgm:spPr/>
      <dgm:t>
        <a:bodyPr/>
        <a:lstStyle/>
        <a:p>
          <a:endParaRPr lang="en-US"/>
        </a:p>
      </dgm:t>
    </dgm:pt>
    <dgm:pt modelId="{F5B4C153-6B1F-4902-8D4B-B760A2D234AE}">
      <dgm:prSet phldrT="[Text]"/>
      <dgm:spPr/>
      <dgm:t>
        <a:bodyPr/>
        <a:lstStyle/>
        <a:p>
          <a:r>
            <a:rPr lang="en-US" dirty="0"/>
            <a:t>Enrollment for transporters </a:t>
          </a:r>
        </a:p>
      </dgm:t>
    </dgm:pt>
    <dgm:pt modelId="{E261D9A7-F395-4384-80BD-CB0096B73999}" type="parTrans" cxnId="{23BE1FE2-70F0-43A0-8947-425AEAB8C295}">
      <dgm:prSet/>
      <dgm:spPr/>
      <dgm:t>
        <a:bodyPr/>
        <a:lstStyle/>
        <a:p>
          <a:endParaRPr lang="en-US"/>
        </a:p>
      </dgm:t>
    </dgm:pt>
    <dgm:pt modelId="{63921EAE-7C5C-4F69-9B7A-FC477FCDCFCB}" type="sibTrans" cxnId="{23BE1FE2-70F0-43A0-8947-425AEAB8C295}">
      <dgm:prSet/>
      <dgm:spPr/>
      <dgm:t>
        <a:bodyPr/>
        <a:lstStyle/>
        <a:p>
          <a:endParaRPr lang="en-US"/>
        </a:p>
      </dgm:t>
    </dgm:pt>
    <dgm:pt modelId="{79D2D912-B010-43BA-A00B-58EFEEA6F6C2}">
      <dgm:prSet phldrT="[Text]"/>
      <dgm:spPr/>
      <dgm:t>
        <a:bodyPr/>
        <a:lstStyle/>
        <a:p>
          <a:r>
            <a:rPr lang="en-US" dirty="0"/>
            <a:t>Enter PAN and Validate</a:t>
          </a:r>
        </a:p>
      </dgm:t>
    </dgm:pt>
    <dgm:pt modelId="{E4CEAD9F-15FE-4EAC-AD9F-BA9556EAE6AE}" type="parTrans" cxnId="{7BD9B61D-54EB-45B3-9920-44B20C65F2B2}">
      <dgm:prSet/>
      <dgm:spPr/>
      <dgm:t>
        <a:bodyPr/>
        <a:lstStyle/>
        <a:p>
          <a:endParaRPr lang="en-US"/>
        </a:p>
      </dgm:t>
    </dgm:pt>
    <dgm:pt modelId="{CDCCC65A-4959-4296-B691-3A5A84028B99}" type="sibTrans" cxnId="{7BD9B61D-54EB-45B3-9920-44B20C65F2B2}">
      <dgm:prSet/>
      <dgm:spPr/>
      <dgm:t>
        <a:bodyPr/>
        <a:lstStyle/>
        <a:p>
          <a:endParaRPr lang="en-US"/>
        </a:p>
      </dgm:t>
    </dgm:pt>
    <dgm:pt modelId="{9749A13B-7967-4F0F-AD19-CA2E6900BBA5}">
      <dgm:prSet phldrT="[Text]"/>
      <dgm:spPr/>
      <dgm:t>
        <a:bodyPr/>
        <a:lstStyle/>
        <a:p>
          <a:r>
            <a:rPr lang="en-US" dirty="0"/>
            <a:t>Set User Name &amp; Password</a:t>
          </a:r>
        </a:p>
      </dgm:t>
    </dgm:pt>
    <dgm:pt modelId="{9C9DA078-36FF-45C4-A47B-AD88DF1460A7}" type="parTrans" cxnId="{A81AD389-0CC3-42BB-BBF9-F92F680D6895}">
      <dgm:prSet/>
      <dgm:spPr/>
      <dgm:t>
        <a:bodyPr/>
        <a:lstStyle/>
        <a:p>
          <a:endParaRPr lang="en-US"/>
        </a:p>
      </dgm:t>
    </dgm:pt>
    <dgm:pt modelId="{2C454A3F-0AA8-4AED-B9BB-246BDDE24305}" type="sibTrans" cxnId="{A81AD389-0CC3-42BB-BBF9-F92F680D6895}">
      <dgm:prSet/>
      <dgm:spPr/>
      <dgm:t>
        <a:bodyPr/>
        <a:lstStyle/>
        <a:p>
          <a:endParaRPr lang="en-US"/>
        </a:p>
      </dgm:t>
    </dgm:pt>
    <dgm:pt modelId="{DD412887-CD35-4108-A8CC-E6FA00AB866B}">
      <dgm:prSet phldrT="[Text]"/>
      <dgm:spPr/>
      <dgm:t>
        <a:bodyPr/>
        <a:lstStyle/>
        <a:p>
          <a:r>
            <a:rPr lang="en-US" dirty="0"/>
            <a:t>Confirm OTP</a:t>
          </a:r>
        </a:p>
      </dgm:t>
    </dgm:pt>
    <dgm:pt modelId="{90BA7005-F493-4824-8718-689EF8CFC54E}" type="parTrans" cxnId="{A279866E-4974-4C83-B0AA-8BCC53D10D31}">
      <dgm:prSet/>
      <dgm:spPr/>
      <dgm:t>
        <a:bodyPr/>
        <a:lstStyle/>
        <a:p>
          <a:endParaRPr lang="en-US"/>
        </a:p>
      </dgm:t>
    </dgm:pt>
    <dgm:pt modelId="{323E62DC-59F4-412D-B586-113E5ABA517E}" type="sibTrans" cxnId="{A279866E-4974-4C83-B0AA-8BCC53D10D31}">
      <dgm:prSet/>
      <dgm:spPr/>
      <dgm:t>
        <a:bodyPr/>
        <a:lstStyle/>
        <a:p>
          <a:endParaRPr lang="en-US"/>
        </a:p>
      </dgm:t>
    </dgm:pt>
    <dgm:pt modelId="{8FDD02C5-4AFA-49A3-A4F1-4EAAF5BD5239}">
      <dgm:prSet phldrT="[Text]"/>
      <dgm:spPr/>
      <dgm:t>
        <a:bodyPr/>
        <a:lstStyle/>
        <a:p>
          <a:r>
            <a:rPr lang="en-US" dirty="0"/>
            <a:t>15 Digit TRAN ID generated</a:t>
          </a:r>
        </a:p>
      </dgm:t>
    </dgm:pt>
    <dgm:pt modelId="{0146126B-69BD-4E92-92D1-949719B6680E}" type="parTrans" cxnId="{E14626B7-4FE1-40C5-B85F-2077A97D995F}">
      <dgm:prSet/>
      <dgm:spPr/>
      <dgm:t>
        <a:bodyPr/>
        <a:lstStyle/>
        <a:p>
          <a:endParaRPr lang="en-US"/>
        </a:p>
      </dgm:t>
    </dgm:pt>
    <dgm:pt modelId="{030229F2-5ACC-4A36-B872-5F1D874B3A54}" type="sibTrans" cxnId="{E14626B7-4FE1-40C5-B85F-2077A97D995F}">
      <dgm:prSet/>
      <dgm:spPr/>
      <dgm:t>
        <a:bodyPr/>
        <a:lstStyle/>
        <a:p>
          <a:endParaRPr lang="en-US"/>
        </a:p>
      </dgm:t>
    </dgm:pt>
    <dgm:pt modelId="{E1314D71-3C60-4F1D-8DEF-23359B4343A5}">
      <dgm:prSet phldrT="[Text]"/>
      <dgm:spPr/>
      <dgm:t>
        <a:bodyPr/>
        <a:lstStyle/>
        <a:p>
          <a:r>
            <a:rPr lang="en-US" dirty="0"/>
            <a:t>Update Details</a:t>
          </a:r>
        </a:p>
      </dgm:t>
    </dgm:pt>
    <dgm:pt modelId="{5B8A07A7-A212-4800-91F0-CBC881977629}" type="parTrans" cxnId="{5E2AC478-FF70-459C-B44A-B447C19F80A1}">
      <dgm:prSet/>
      <dgm:spPr/>
      <dgm:t>
        <a:bodyPr/>
        <a:lstStyle/>
        <a:p>
          <a:endParaRPr lang="en-IN"/>
        </a:p>
      </dgm:t>
    </dgm:pt>
    <dgm:pt modelId="{12858ED6-8A03-4046-B7AE-F1C4A9FCED5D}" type="sibTrans" cxnId="{5E2AC478-FF70-459C-B44A-B447C19F80A1}">
      <dgm:prSet/>
      <dgm:spPr/>
      <dgm:t>
        <a:bodyPr/>
        <a:lstStyle/>
        <a:p>
          <a:endParaRPr lang="en-IN"/>
        </a:p>
      </dgm:t>
    </dgm:pt>
    <dgm:pt modelId="{683E108D-5216-4CE9-9E81-9F4ED5054B44}">
      <dgm:prSet phldrT="[Text]"/>
      <dgm:spPr/>
      <dgm:t>
        <a:bodyPr/>
        <a:lstStyle/>
        <a:p>
          <a:r>
            <a:rPr lang="en-US" dirty="0"/>
            <a:t>Registration</a:t>
          </a:r>
        </a:p>
      </dgm:t>
    </dgm:pt>
    <dgm:pt modelId="{1F7E5794-084F-4E9D-8BE3-949E2557CFBA}" type="parTrans" cxnId="{42453850-1FBA-4D6B-8277-D46CD4A047A7}">
      <dgm:prSet/>
      <dgm:spPr/>
      <dgm:t>
        <a:bodyPr/>
        <a:lstStyle/>
        <a:p>
          <a:endParaRPr lang="en-IN"/>
        </a:p>
      </dgm:t>
    </dgm:pt>
    <dgm:pt modelId="{C5227B81-32DD-4D48-A2E6-A0CA0D01FCE9}" type="sibTrans" cxnId="{42453850-1FBA-4D6B-8277-D46CD4A047A7}">
      <dgm:prSet/>
      <dgm:spPr/>
      <dgm:t>
        <a:bodyPr/>
        <a:lstStyle/>
        <a:p>
          <a:endParaRPr lang="en-IN"/>
        </a:p>
      </dgm:t>
    </dgm:pt>
    <dgm:pt modelId="{CE632F7C-5AED-40E9-B968-682442FA68D9}" type="pres">
      <dgm:prSet presAssocID="{11F30A4B-428D-4863-B618-4B7931A33169}" presName="Name0" presStyleCnt="0">
        <dgm:presLayoutVars>
          <dgm:chMax val="11"/>
          <dgm:chPref val="11"/>
          <dgm:dir/>
          <dgm:resizeHandles/>
        </dgm:presLayoutVars>
      </dgm:prSet>
      <dgm:spPr/>
    </dgm:pt>
    <dgm:pt modelId="{FAEBD41E-5BC6-4F3B-B72A-1A16EEEC75CD}" type="pres">
      <dgm:prSet presAssocID="{8FDD02C5-4AFA-49A3-A4F1-4EAAF5BD5239}" presName="Accent8" presStyleCnt="0"/>
      <dgm:spPr/>
    </dgm:pt>
    <dgm:pt modelId="{85CEB731-3FD6-4934-815C-319011B24190}" type="pres">
      <dgm:prSet presAssocID="{8FDD02C5-4AFA-49A3-A4F1-4EAAF5BD5239}" presName="Accent" presStyleLbl="node1" presStyleIdx="0" presStyleCnt="8"/>
      <dgm:spPr/>
    </dgm:pt>
    <dgm:pt modelId="{D5860C34-E429-47BB-8947-F7CBF51A9592}" type="pres">
      <dgm:prSet presAssocID="{8FDD02C5-4AFA-49A3-A4F1-4EAAF5BD5239}" presName="ParentBackground8" presStyleCnt="0"/>
      <dgm:spPr/>
    </dgm:pt>
    <dgm:pt modelId="{2D268EC8-6E2A-4243-8BED-57BA2AA4907C}" type="pres">
      <dgm:prSet presAssocID="{8FDD02C5-4AFA-49A3-A4F1-4EAAF5BD5239}" presName="ParentBackground" presStyleLbl="fgAcc1" presStyleIdx="0" presStyleCnt="8"/>
      <dgm:spPr/>
    </dgm:pt>
    <dgm:pt modelId="{C17A95F0-0760-4B04-B6FC-B273859E109B}" type="pres">
      <dgm:prSet presAssocID="{8FDD02C5-4AFA-49A3-A4F1-4EAAF5BD5239}" presName="Parent8" presStyleLbl="revTx" presStyleIdx="0" presStyleCnt="0">
        <dgm:presLayoutVars>
          <dgm:chMax val="1"/>
          <dgm:chPref val="1"/>
          <dgm:bulletEnabled val="1"/>
        </dgm:presLayoutVars>
      </dgm:prSet>
      <dgm:spPr/>
    </dgm:pt>
    <dgm:pt modelId="{F9969133-94EC-4351-84AA-97CB6EDDC2A6}" type="pres">
      <dgm:prSet presAssocID="{9749A13B-7967-4F0F-AD19-CA2E6900BBA5}" presName="Accent7" presStyleCnt="0"/>
      <dgm:spPr/>
    </dgm:pt>
    <dgm:pt modelId="{D1FDB0BD-480E-4265-ACF2-D947C8A00DAC}" type="pres">
      <dgm:prSet presAssocID="{9749A13B-7967-4F0F-AD19-CA2E6900BBA5}" presName="Accent" presStyleLbl="node1" presStyleIdx="1" presStyleCnt="8"/>
      <dgm:spPr/>
    </dgm:pt>
    <dgm:pt modelId="{E76B2B87-79A1-471B-939F-799D8CF7AB9B}" type="pres">
      <dgm:prSet presAssocID="{9749A13B-7967-4F0F-AD19-CA2E6900BBA5}" presName="ParentBackground7" presStyleCnt="0"/>
      <dgm:spPr/>
    </dgm:pt>
    <dgm:pt modelId="{DB536A22-7FD7-42DD-933A-C8B0823C91B8}" type="pres">
      <dgm:prSet presAssocID="{9749A13B-7967-4F0F-AD19-CA2E6900BBA5}" presName="ParentBackground" presStyleLbl="fgAcc1" presStyleIdx="1" presStyleCnt="8"/>
      <dgm:spPr/>
    </dgm:pt>
    <dgm:pt modelId="{99AE0814-0DF4-4A78-B4AD-3B931EB985D2}" type="pres">
      <dgm:prSet presAssocID="{9749A13B-7967-4F0F-AD19-CA2E6900BBA5}" presName="Parent7" presStyleLbl="revTx" presStyleIdx="0" presStyleCnt="0">
        <dgm:presLayoutVars>
          <dgm:chMax val="1"/>
          <dgm:chPref val="1"/>
          <dgm:bulletEnabled val="1"/>
        </dgm:presLayoutVars>
      </dgm:prSet>
      <dgm:spPr/>
    </dgm:pt>
    <dgm:pt modelId="{A3A8FF7C-CB76-4873-9956-327324FBF647}" type="pres">
      <dgm:prSet presAssocID="{DD412887-CD35-4108-A8CC-E6FA00AB866B}" presName="Accent6" presStyleCnt="0"/>
      <dgm:spPr/>
    </dgm:pt>
    <dgm:pt modelId="{DFFAE106-51E7-4C5B-9687-396CAE81548B}" type="pres">
      <dgm:prSet presAssocID="{DD412887-CD35-4108-A8CC-E6FA00AB866B}" presName="Accent" presStyleLbl="node1" presStyleIdx="2" presStyleCnt="8"/>
      <dgm:spPr/>
    </dgm:pt>
    <dgm:pt modelId="{13338676-FE17-4395-BE1C-F151D196433E}" type="pres">
      <dgm:prSet presAssocID="{DD412887-CD35-4108-A8CC-E6FA00AB866B}" presName="ParentBackground6" presStyleCnt="0"/>
      <dgm:spPr/>
    </dgm:pt>
    <dgm:pt modelId="{3C27FFF7-A59D-4929-9231-49391FBD13F8}" type="pres">
      <dgm:prSet presAssocID="{DD412887-CD35-4108-A8CC-E6FA00AB866B}" presName="ParentBackground" presStyleLbl="fgAcc1" presStyleIdx="2" presStyleCnt="8"/>
      <dgm:spPr/>
    </dgm:pt>
    <dgm:pt modelId="{AD172ED1-B33A-47E2-8D5F-D5CF1D23C806}" type="pres">
      <dgm:prSet presAssocID="{DD412887-CD35-4108-A8CC-E6FA00AB866B}" presName="Parent6" presStyleLbl="revTx" presStyleIdx="0" presStyleCnt="0">
        <dgm:presLayoutVars>
          <dgm:chMax val="1"/>
          <dgm:chPref val="1"/>
          <dgm:bulletEnabled val="1"/>
        </dgm:presLayoutVars>
      </dgm:prSet>
      <dgm:spPr/>
    </dgm:pt>
    <dgm:pt modelId="{051B18B9-FFFA-4635-B5BA-0F5084354866}" type="pres">
      <dgm:prSet presAssocID="{E1314D71-3C60-4F1D-8DEF-23359B4343A5}" presName="Accent5" presStyleCnt="0"/>
      <dgm:spPr/>
    </dgm:pt>
    <dgm:pt modelId="{5F01B1FD-230F-4216-B809-023714F2596C}" type="pres">
      <dgm:prSet presAssocID="{E1314D71-3C60-4F1D-8DEF-23359B4343A5}" presName="Accent" presStyleLbl="node1" presStyleIdx="3" presStyleCnt="8"/>
      <dgm:spPr/>
    </dgm:pt>
    <dgm:pt modelId="{B853BE82-BD84-4DEA-8A39-73C1CF0CCCFA}" type="pres">
      <dgm:prSet presAssocID="{E1314D71-3C60-4F1D-8DEF-23359B4343A5}" presName="ParentBackground5" presStyleCnt="0"/>
      <dgm:spPr/>
    </dgm:pt>
    <dgm:pt modelId="{C44A7CCC-0599-4165-BFD4-4519AB9D0506}" type="pres">
      <dgm:prSet presAssocID="{E1314D71-3C60-4F1D-8DEF-23359B4343A5}" presName="ParentBackground" presStyleLbl="fgAcc1" presStyleIdx="3" presStyleCnt="8"/>
      <dgm:spPr/>
    </dgm:pt>
    <dgm:pt modelId="{9929BCDE-E1CC-4D42-9A93-164D0C97C2BC}" type="pres">
      <dgm:prSet presAssocID="{E1314D71-3C60-4F1D-8DEF-23359B4343A5}" presName="Parent5" presStyleLbl="revTx" presStyleIdx="0" presStyleCnt="0">
        <dgm:presLayoutVars>
          <dgm:chMax val="1"/>
          <dgm:chPref val="1"/>
          <dgm:bulletEnabled val="1"/>
        </dgm:presLayoutVars>
      </dgm:prSet>
      <dgm:spPr/>
    </dgm:pt>
    <dgm:pt modelId="{6853082A-F8E6-44B3-AF2A-81A5F242BD77}" type="pres">
      <dgm:prSet presAssocID="{79D2D912-B010-43BA-A00B-58EFEEA6F6C2}" presName="Accent4" presStyleCnt="0"/>
      <dgm:spPr/>
    </dgm:pt>
    <dgm:pt modelId="{95114BF8-60C2-4EBE-8A45-EC34D98BC708}" type="pres">
      <dgm:prSet presAssocID="{79D2D912-B010-43BA-A00B-58EFEEA6F6C2}" presName="Accent" presStyleLbl="node1" presStyleIdx="4" presStyleCnt="8"/>
      <dgm:spPr/>
    </dgm:pt>
    <dgm:pt modelId="{0CE3B2B8-C65C-4578-ADF6-34951ECD8CF3}" type="pres">
      <dgm:prSet presAssocID="{79D2D912-B010-43BA-A00B-58EFEEA6F6C2}" presName="ParentBackground4" presStyleCnt="0"/>
      <dgm:spPr/>
    </dgm:pt>
    <dgm:pt modelId="{24F57E64-A73D-47CE-82D3-A2B1D65619FB}" type="pres">
      <dgm:prSet presAssocID="{79D2D912-B010-43BA-A00B-58EFEEA6F6C2}" presName="ParentBackground" presStyleLbl="fgAcc1" presStyleIdx="4" presStyleCnt="8"/>
      <dgm:spPr/>
    </dgm:pt>
    <dgm:pt modelId="{EBB05E08-8E46-4A28-B8F3-1C9762EEFF90}" type="pres">
      <dgm:prSet presAssocID="{79D2D912-B010-43BA-A00B-58EFEEA6F6C2}" presName="Parent4" presStyleLbl="revTx" presStyleIdx="0" presStyleCnt="0">
        <dgm:presLayoutVars>
          <dgm:chMax val="1"/>
          <dgm:chPref val="1"/>
          <dgm:bulletEnabled val="1"/>
        </dgm:presLayoutVars>
      </dgm:prSet>
      <dgm:spPr/>
    </dgm:pt>
    <dgm:pt modelId="{374C626E-BEC3-4444-A816-F8F7B5D69B7F}" type="pres">
      <dgm:prSet presAssocID="{F5B4C153-6B1F-4902-8D4B-B760A2D234AE}" presName="Accent3" presStyleCnt="0"/>
      <dgm:spPr/>
    </dgm:pt>
    <dgm:pt modelId="{95EC3D7F-581E-4FC1-8713-6DE5A7426DC3}" type="pres">
      <dgm:prSet presAssocID="{F5B4C153-6B1F-4902-8D4B-B760A2D234AE}" presName="Accent" presStyleLbl="node1" presStyleIdx="5" presStyleCnt="8"/>
      <dgm:spPr/>
    </dgm:pt>
    <dgm:pt modelId="{DB6B6ADD-66F8-4A49-9895-B3E837757FDE}" type="pres">
      <dgm:prSet presAssocID="{F5B4C153-6B1F-4902-8D4B-B760A2D234AE}" presName="ParentBackground3" presStyleCnt="0"/>
      <dgm:spPr/>
    </dgm:pt>
    <dgm:pt modelId="{809CDA4A-9E0B-4E18-8717-80D080250B2E}" type="pres">
      <dgm:prSet presAssocID="{F5B4C153-6B1F-4902-8D4B-B760A2D234AE}" presName="ParentBackground" presStyleLbl="fgAcc1" presStyleIdx="5" presStyleCnt="8"/>
      <dgm:spPr/>
    </dgm:pt>
    <dgm:pt modelId="{84398C56-286B-4742-96A3-9069959C0C83}" type="pres">
      <dgm:prSet presAssocID="{F5B4C153-6B1F-4902-8D4B-B760A2D234AE}" presName="Parent3" presStyleLbl="revTx" presStyleIdx="0" presStyleCnt="0">
        <dgm:presLayoutVars>
          <dgm:chMax val="1"/>
          <dgm:chPref val="1"/>
          <dgm:bulletEnabled val="1"/>
        </dgm:presLayoutVars>
      </dgm:prSet>
      <dgm:spPr/>
    </dgm:pt>
    <dgm:pt modelId="{ADCEFF91-C8F7-4C84-94D0-765B3CAA8443}" type="pres">
      <dgm:prSet presAssocID="{683E108D-5216-4CE9-9E81-9F4ED5054B44}" presName="Accent2" presStyleCnt="0"/>
      <dgm:spPr/>
    </dgm:pt>
    <dgm:pt modelId="{4DAAED76-50F0-4907-81FD-4D746D5EEA2E}" type="pres">
      <dgm:prSet presAssocID="{683E108D-5216-4CE9-9E81-9F4ED5054B44}" presName="Accent" presStyleLbl="node1" presStyleIdx="6" presStyleCnt="8"/>
      <dgm:spPr/>
    </dgm:pt>
    <dgm:pt modelId="{56E99AA2-58A4-47DE-95F9-0C42B046CB97}" type="pres">
      <dgm:prSet presAssocID="{683E108D-5216-4CE9-9E81-9F4ED5054B44}" presName="ParentBackground2" presStyleCnt="0"/>
      <dgm:spPr/>
    </dgm:pt>
    <dgm:pt modelId="{35B41D02-CD57-4C66-8D8D-4B68BEB2D581}" type="pres">
      <dgm:prSet presAssocID="{683E108D-5216-4CE9-9E81-9F4ED5054B44}" presName="ParentBackground" presStyleLbl="fgAcc1" presStyleIdx="6" presStyleCnt="8"/>
      <dgm:spPr/>
    </dgm:pt>
    <dgm:pt modelId="{76B17EE7-5136-4729-9C22-065188D11472}" type="pres">
      <dgm:prSet presAssocID="{683E108D-5216-4CE9-9E81-9F4ED5054B44}" presName="Parent2" presStyleLbl="revTx" presStyleIdx="0" presStyleCnt="0">
        <dgm:presLayoutVars>
          <dgm:chMax val="1"/>
          <dgm:chPref val="1"/>
          <dgm:bulletEnabled val="1"/>
        </dgm:presLayoutVars>
      </dgm:prSet>
      <dgm:spPr/>
    </dgm:pt>
    <dgm:pt modelId="{41F54B06-D3B0-48A4-9983-7E97B4E72C88}" type="pres">
      <dgm:prSet presAssocID="{EDB9E8B0-0C63-4133-AEB9-5DFC7BB8892A}" presName="Accent1" presStyleCnt="0"/>
      <dgm:spPr/>
    </dgm:pt>
    <dgm:pt modelId="{B90F69EC-4667-468C-A58D-E0C7ED1BFD50}" type="pres">
      <dgm:prSet presAssocID="{EDB9E8B0-0C63-4133-AEB9-5DFC7BB8892A}" presName="Accent" presStyleLbl="node1" presStyleIdx="7" presStyleCnt="8"/>
      <dgm:spPr/>
    </dgm:pt>
    <dgm:pt modelId="{C1596098-2D9A-4465-9CA2-5DDEC5ED90F2}" type="pres">
      <dgm:prSet presAssocID="{EDB9E8B0-0C63-4133-AEB9-5DFC7BB8892A}" presName="ParentBackground1" presStyleCnt="0"/>
      <dgm:spPr/>
    </dgm:pt>
    <dgm:pt modelId="{BCD28474-F033-4547-8B77-0E5E996A6FE3}" type="pres">
      <dgm:prSet presAssocID="{EDB9E8B0-0C63-4133-AEB9-5DFC7BB8892A}" presName="ParentBackground" presStyleLbl="fgAcc1" presStyleIdx="7" presStyleCnt="8"/>
      <dgm:spPr/>
    </dgm:pt>
    <dgm:pt modelId="{69EEF872-923C-49A2-9B89-D2245D980015}" type="pres">
      <dgm:prSet presAssocID="{EDB9E8B0-0C63-4133-AEB9-5DFC7BB8892A}" presName="Parent1" presStyleLbl="revTx" presStyleIdx="0" presStyleCnt="0">
        <dgm:presLayoutVars>
          <dgm:chMax val="1"/>
          <dgm:chPref val="1"/>
          <dgm:bulletEnabled val="1"/>
        </dgm:presLayoutVars>
      </dgm:prSet>
      <dgm:spPr/>
    </dgm:pt>
  </dgm:ptLst>
  <dgm:cxnLst>
    <dgm:cxn modelId="{C5D8D91C-82D3-404A-8329-B3EE1814BE3F}" type="presOf" srcId="{EDB9E8B0-0C63-4133-AEB9-5DFC7BB8892A}" destId="{BCD28474-F033-4547-8B77-0E5E996A6FE3}" srcOrd="0" destOrd="0" presId="urn:microsoft.com/office/officeart/2011/layout/CircleProcess"/>
    <dgm:cxn modelId="{7BD9B61D-54EB-45B3-9920-44B20C65F2B2}" srcId="{11F30A4B-428D-4863-B618-4B7931A33169}" destId="{79D2D912-B010-43BA-A00B-58EFEEA6F6C2}" srcOrd="3" destOrd="0" parTransId="{E4CEAD9F-15FE-4EAC-AD9F-BA9556EAE6AE}" sibTransId="{CDCCC65A-4959-4296-B691-3A5A84028B99}"/>
    <dgm:cxn modelId="{3B0A9C21-D3EE-4F89-A21A-04B8A8D9856B}" type="presOf" srcId="{EDB9E8B0-0C63-4133-AEB9-5DFC7BB8892A}" destId="{69EEF872-923C-49A2-9B89-D2245D980015}" srcOrd="1" destOrd="0" presId="urn:microsoft.com/office/officeart/2011/layout/CircleProcess"/>
    <dgm:cxn modelId="{6CABD531-8112-4752-BB51-0741C5701EE5}" type="presOf" srcId="{79D2D912-B010-43BA-A00B-58EFEEA6F6C2}" destId="{EBB05E08-8E46-4A28-B8F3-1C9762EEFF90}" srcOrd="1" destOrd="0" presId="urn:microsoft.com/office/officeart/2011/layout/CircleProcess"/>
    <dgm:cxn modelId="{3C8C1032-5B79-45BB-87B4-0AD3A7B87A4B}" type="presOf" srcId="{9749A13B-7967-4F0F-AD19-CA2E6900BBA5}" destId="{DB536A22-7FD7-42DD-933A-C8B0823C91B8}" srcOrd="0" destOrd="0" presId="urn:microsoft.com/office/officeart/2011/layout/CircleProcess"/>
    <dgm:cxn modelId="{503A2B38-0F08-440B-B539-183C5457A400}" type="presOf" srcId="{8FDD02C5-4AFA-49A3-A4F1-4EAAF5BD5239}" destId="{C17A95F0-0760-4B04-B6FC-B273859E109B}" srcOrd="1" destOrd="0" presId="urn:microsoft.com/office/officeart/2011/layout/CircleProcess"/>
    <dgm:cxn modelId="{EE9F133E-AAFB-4D77-A560-1E9E1F3398CC}" type="presOf" srcId="{11F30A4B-428D-4863-B618-4B7931A33169}" destId="{CE632F7C-5AED-40E9-B968-682442FA68D9}" srcOrd="0" destOrd="0" presId="urn:microsoft.com/office/officeart/2011/layout/CircleProcess"/>
    <dgm:cxn modelId="{66B62F41-DE6F-46DB-B9C2-8855F109F4BF}" type="presOf" srcId="{E1314D71-3C60-4F1D-8DEF-23359B4343A5}" destId="{9929BCDE-E1CC-4D42-9A93-164D0C97C2BC}" srcOrd="1" destOrd="0" presId="urn:microsoft.com/office/officeart/2011/layout/CircleProcess"/>
    <dgm:cxn modelId="{94B5DD67-2E6D-4F8C-BB44-9A05002852A0}" type="presOf" srcId="{8FDD02C5-4AFA-49A3-A4F1-4EAAF5BD5239}" destId="{2D268EC8-6E2A-4243-8BED-57BA2AA4907C}" srcOrd="0" destOrd="0" presId="urn:microsoft.com/office/officeart/2011/layout/CircleProcess"/>
    <dgm:cxn modelId="{A279866E-4974-4C83-B0AA-8BCC53D10D31}" srcId="{11F30A4B-428D-4863-B618-4B7931A33169}" destId="{DD412887-CD35-4108-A8CC-E6FA00AB866B}" srcOrd="5" destOrd="0" parTransId="{90BA7005-F493-4824-8718-689EF8CFC54E}" sibTransId="{323E62DC-59F4-412D-B586-113E5ABA517E}"/>
    <dgm:cxn modelId="{42453850-1FBA-4D6B-8277-D46CD4A047A7}" srcId="{11F30A4B-428D-4863-B618-4B7931A33169}" destId="{683E108D-5216-4CE9-9E81-9F4ED5054B44}" srcOrd="1" destOrd="0" parTransId="{1F7E5794-084F-4E9D-8BE3-949E2557CFBA}" sibTransId="{C5227B81-32DD-4D48-A2E6-A0CA0D01FCE9}"/>
    <dgm:cxn modelId="{523BE053-A86D-4CD4-B82C-4BDB05433297}" type="presOf" srcId="{DD412887-CD35-4108-A8CC-E6FA00AB866B}" destId="{3C27FFF7-A59D-4929-9231-49391FBD13F8}" srcOrd="0" destOrd="0" presId="urn:microsoft.com/office/officeart/2011/layout/CircleProcess"/>
    <dgm:cxn modelId="{2CD7C875-4F87-485E-A54F-F12F485FA32B}" type="presOf" srcId="{79D2D912-B010-43BA-A00B-58EFEEA6F6C2}" destId="{24F57E64-A73D-47CE-82D3-A2B1D65619FB}" srcOrd="0" destOrd="0" presId="urn:microsoft.com/office/officeart/2011/layout/CircleProcess"/>
    <dgm:cxn modelId="{5E2AC478-FF70-459C-B44A-B447C19F80A1}" srcId="{11F30A4B-428D-4863-B618-4B7931A33169}" destId="{E1314D71-3C60-4F1D-8DEF-23359B4343A5}" srcOrd="4" destOrd="0" parTransId="{5B8A07A7-A212-4800-91F0-CBC881977629}" sibTransId="{12858ED6-8A03-4046-B7AE-F1C4A9FCED5D}"/>
    <dgm:cxn modelId="{95BDC87B-91CE-4CC5-848B-4579EA04A814}" type="presOf" srcId="{683E108D-5216-4CE9-9E81-9F4ED5054B44}" destId="{76B17EE7-5136-4729-9C22-065188D11472}" srcOrd="1" destOrd="0" presId="urn:microsoft.com/office/officeart/2011/layout/CircleProcess"/>
    <dgm:cxn modelId="{70629685-E899-428E-995B-2C2639F57A88}" type="presOf" srcId="{9749A13B-7967-4F0F-AD19-CA2E6900BBA5}" destId="{99AE0814-0DF4-4A78-B4AD-3B931EB985D2}" srcOrd="1" destOrd="0" presId="urn:microsoft.com/office/officeart/2011/layout/CircleProcess"/>
    <dgm:cxn modelId="{55078987-2D52-4FA0-A534-145229E06859}" type="presOf" srcId="{683E108D-5216-4CE9-9E81-9F4ED5054B44}" destId="{35B41D02-CD57-4C66-8D8D-4B68BEB2D581}" srcOrd="0" destOrd="0" presId="urn:microsoft.com/office/officeart/2011/layout/CircleProcess"/>
    <dgm:cxn modelId="{A81AD389-0CC3-42BB-BBF9-F92F680D6895}" srcId="{11F30A4B-428D-4863-B618-4B7931A33169}" destId="{9749A13B-7967-4F0F-AD19-CA2E6900BBA5}" srcOrd="6" destOrd="0" parTransId="{9C9DA078-36FF-45C4-A47B-AD88DF1460A7}" sibTransId="{2C454A3F-0AA8-4AED-B9BB-246BDDE24305}"/>
    <dgm:cxn modelId="{6A6CDFB0-7360-4AEB-81C0-5F483EF0D811}" type="presOf" srcId="{F5B4C153-6B1F-4902-8D4B-B760A2D234AE}" destId="{84398C56-286B-4742-96A3-9069959C0C83}" srcOrd="1" destOrd="0" presId="urn:microsoft.com/office/officeart/2011/layout/CircleProcess"/>
    <dgm:cxn modelId="{E14626B7-4FE1-40C5-B85F-2077A97D995F}" srcId="{11F30A4B-428D-4863-B618-4B7931A33169}" destId="{8FDD02C5-4AFA-49A3-A4F1-4EAAF5BD5239}" srcOrd="7" destOrd="0" parTransId="{0146126B-69BD-4E92-92D1-949719B6680E}" sibTransId="{030229F2-5ACC-4A36-B872-5F1D874B3A54}"/>
    <dgm:cxn modelId="{9CECC5DA-1958-4BDE-8B31-F07B32CB19A9}" srcId="{11F30A4B-428D-4863-B618-4B7931A33169}" destId="{EDB9E8B0-0C63-4133-AEB9-5DFC7BB8892A}" srcOrd="0" destOrd="0" parTransId="{FE5FD7A7-67E1-47C2-9314-BC32F2173CBA}" sibTransId="{95974E86-C419-4930-BE45-C968A8A579FE}"/>
    <dgm:cxn modelId="{B2DC19DC-68F5-4E9D-8083-F0C1BABF1989}" type="presOf" srcId="{E1314D71-3C60-4F1D-8DEF-23359B4343A5}" destId="{C44A7CCC-0599-4165-BFD4-4519AB9D0506}" srcOrd="0" destOrd="0" presId="urn:microsoft.com/office/officeart/2011/layout/CircleProcess"/>
    <dgm:cxn modelId="{23BE1FE2-70F0-43A0-8947-425AEAB8C295}" srcId="{11F30A4B-428D-4863-B618-4B7931A33169}" destId="{F5B4C153-6B1F-4902-8D4B-B760A2D234AE}" srcOrd="2" destOrd="0" parTransId="{E261D9A7-F395-4384-80BD-CB0096B73999}" sibTransId="{63921EAE-7C5C-4F69-9B7A-FC477FCDCFCB}"/>
    <dgm:cxn modelId="{955B3FE2-F7BA-4A89-93B8-5325EB044CB8}" type="presOf" srcId="{DD412887-CD35-4108-A8CC-E6FA00AB866B}" destId="{AD172ED1-B33A-47E2-8D5F-D5CF1D23C806}" srcOrd="1" destOrd="0" presId="urn:microsoft.com/office/officeart/2011/layout/CircleProcess"/>
    <dgm:cxn modelId="{F1DA1DF6-FB28-4AE3-BC4F-3DEA3118B36E}" type="presOf" srcId="{F5B4C153-6B1F-4902-8D4B-B760A2D234AE}" destId="{809CDA4A-9E0B-4E18-8717-80D080250B2E}" srcOrd="0" destOrd="0" presId="urn:microsoft.com/office/officeart/2011/layout/CircleProcess"/>
    <dgm:cxn modelId="{EE67FB4D-288E-43DF-8876-730FC9547CF6}" type="presParOf" srcId="{CE632F7C-5AED-40E9-B968-682442FA68D9}" destId="{FAEBD41E-5BC6-4F3B-B72A-1A16EEEC75CD}" srcOrd="0" destOrd="0" presId="urn:microsoft.com/office/officeart/2011/layout/CircleProcess"/>
    <dgm:cxn modelId="{9405BF4C-75BE-406E-AFBA-899364D35A49}" type="presParOf" srcId="{FAEBD41E-5BC6-4F3B-B72A-1A16EEEC75CD}" destId="{85CEB731-3FD6-4934-815C-319011B24190}" srcOrd="0" destOrd="0" presId="urn:microsoft.com/office/officeart/2011/layout/CircleProcess"/>
    <dgm:cxn modelId="{E402E51C-E324-4871-A54F-B817DACA3BB4}" type="presParOf" srcId="{CE632F7C-5AED-40E9-B968-682442FA68D9}" destId="{D5860C34-E429-47BB-8947-F7CBF51A9592}" srcOrd="1" destOrd="0" presId="urn:microsoft.com/office/officeart/2011/layout/CircleProcess"/>
    <dgm:cxn modelId="{09687075-97BD-43C5-96B2-BC8F4D57C729}" type="presParOf" srcId="{D5860C34-E429-47BB-8947-F7CBF51A9592}" destId="{2D268EC8-6E2A-4243-8BED-57BA2AA4907C}" srcOrd="0" destOrd="0" presId="urn:microsoft.com/office/officeart/2011/layout/CircleProcess"/>
    <dgm:cxn modelId="{15E8EB9F-6A13-4EE0-A0AF-D1F82E942313}" type="presParOf" srcId="{CE632F7C-5AED-40E9-B968-682442FA68D9}" destId="{C17A95F0-0760-4B04-B6FC-B273859E109B}" srcOrd="2" destOrd="0" presId="urn:microsoft.com/office/officeart/2011/layout/CircleProcess"/>
    <dgm:cxn modelId="{38F7B2D4-6142-47BD-82F8-0CF08D309870}" type="presParOf" srcId="{CE632F7C-5AED-40E9-B968-682442FA68D9}" destId="{F9969133-94EC-4351-84AA-97CB6EDDC2A6}" srcOrd="3" destOrd="0" presId="urn:microsoft.com/office/officeart/2011/layout/CircleProcess"/>
    <dgm:cxn modelId="{59CCA95B-A4E1-4182-9D55-4B1466E61DDD}" type="presParOf" srcId="{F9969133-94EC-4351-84AA-97CB6EDDC2A6}" destId="{D1FDB0BD-480E-4265-ACF2-D947C8A00DAC}" srcOrd="0" destOrd="0" presId="urn:microsoft.com/office/officeart/2011/layout/CircleProcess"/>
    <dgm:cxn modelId="{5F98EE29-7597-43CD-A98B-74DDEF3DCA7E}" type="presParOf" srcId="{CE632F7C-5AED-40E9-B968-682442FA68D9}" destId="{E76B2B87-79A1-471B-939F-799D8CF7AB9B}" srcOrd="4" destOrd="0" presId="urn:microsoft.com/office/officeart/2011/layout/CircleProcess"/>
    <dgm:cxn modelId="{3301B067-7F32-4823-BAD6-796619B0C568}" type="presParOf" srcId="{E76B2B87-79A1-471B-939F-799D8CF7AB9B}" destId="{DB536A22-7FD7-42DD-933A-C8B0823C91B8}" srcOrd="0" destOrd="0" presId="urn:microsoft.com/office/officeart/2011/layout/CircleProcess"/>
    <dgm:cxn modelId="{B3D59E91-60C3-42A1-ABB4-30A5689CD34D}" type="presParOf" srcId="{CE632F7C-5AED-40E9-B968-682442FA68D9}" destId="{99AE0814-0DF4-4A78-B4AD-3B931EB985D2}" srcOrd="5" destOrd="0" presId="urn:microsoft.com/office/officeart/2011/layout/CircleProcess"/>
    <dgm:cxn modelId="{5BCBCAE7-BF50-4D67-AC55-DD49867605A4}" type="presParOf" srcId="{CE632F7C-5AED-40E9-B968-682442FA68D9}" destId="{A3A8FF7C-CB76-4873-9956-327324FBF647}" srcOrd="6" destOrd="0" presId="urn:microsoft.com/office/officeart/2011/layout/CircleProcess"/>
    <dgm:cxn modelId="{943D29EF-AC4F-461D-B3F4-98F8BF2E40AD}" type="presParOf" srcId="{A3A8FF7C-CB76-4873-9956-327324FBF647}" destId="{DFFAE106-51E7-4C5B-9687-396CAE81548B}" srcOrd="0" destOrd="0" presId="urn:microsoft.com/office/officeart/2011/layout/CircleProcess"/>
    <dgm:cxn modelId="{26E435CF-D30B-47C5-9613-406B69592C00}" type="presParOf" srcId="{CE632F7C-5AED-40E9-B968-682442FA68D9}" destId="{13338676-FE17-4395-BE1C-F151D196433E}" srcOrd="7" destOrd="0" presId="urn:microsoft.com/office/officeart/2011/layout/CircleProcess"/>
    <dgm:cxn modelId="{0D6DB7EA-37EC-4886-B467-6E9346DEBD79}" type="presParOf" srcId="{13338676-FE17-4395-BE1C-F151D196433E}" destId="{3C27FFF7-A59D-4929-9231-49391FBD13F8}" srcOrd="0" destOrd="0" presId="urn:microsoft.com/office/officeart/2011/layout/CircleProcess"/>
    <dgm:cxn modelId="{49693980-EFC9-4A2B-8109-F454260E9C67}" type="presParOf" srcId="{CE632F7C-5AED-40E9-B968-682442FA68D9}" destId="{AD172ED1-B33A-47E2-8D5F-D5CF1D23C806}" srcOrd="8" destOrd="0" presId="urn:microsoft.com/office/officeart/2011/layout/CircleProcess"/>
    <dgm:cxn modelId="{AB825BFA-7D8F-40F1-8D2E-EF6AEB644ADB}" type="presParOf" srcId="{CE632F7C-5AED-40E9-B968-682442FA68D9}" destId="{051B18B9-FFFA-4635-B5BA-0F5084354866}" srcOrd="9" destOrd="0" presId="urn:microsoft.com/office/officeart/2011/layout/CircleProcess"/>
    <dgm:cxn modelId="{3775A066-A217-4611-8125-F58F19DC7183}" type="presParOf" srcId="{051B18B9-FFFA-4635-B5BA-0F5084354866}" destId="{5F01B1FD-230F-4216-B809-023714F2596C}" srcOrd="0" destOrd="0" presId="urn:microsoft.com/office/officeart/2011/layout/CircleProcess"/>
    <dgm:cxn modelId="{7D4220B3-733E-4189-80BF-30E26620F214}" type="presParOf" srcId="{CE632F7C-5AED-40E9-B968-682442FA68D9}" destId="{B853BE82-BD84-4DEA-8A39-73C1CF0CCCFA}" srcOrd="10" destOrd="0" presId="urn:microsoft.com/office/officeart/2011/layout/CircleProcess"/>
    <dgm:cxn modelId="{F075338A-2DF0-44FC-A42D-70B3AEB75F09}" type="presParOf" srcId="{B853BE82-BD84-4DEA-8A39-73C1CF0CCCFA}" destId="{C44A7CCC-0599-4165-BFD4-4519AB9D0506}" srcOrd="0" destOrd="0" presId="urn:microsoft.com/office/officeart/2011/layout/CircleProcess"/>
    <dgm:cxn modelId="{CB10B436-ED4A-4573-BB62-AF3FD4DC37D2}" type="presParOf" srcId="{CE632F7C-5AED-40E9-B968-682442FA68D9}" destId="{9929BCDE-E1CC-4D42-9A93-164D0C97C2BC}" srcOrd="11" destOrd="0" presId="urn:microsoft.com/office/officeart/2011/layout/CircleProcess"/>
    <dgm:cxn modelId="{38051A56-7CFA-4999-90C0-DD3DFDB28834}" type="presParOf" srcId="{CE632F7C-5AED-40E9-B968-682442FA68D9}" destId="{6853082A-F8E6-44B3-AF2A-81A5F242BD77}" srcOrd="12" destOrd="0" presId="urn:microsoft.com/office/officeart/2011/layout/CircleProcess"/>
    <dgm:cxn modelId="{8DE46EBB-C140-4A34-83D2-343F2C2626DF}" type="presParOf" srcId="{6853082A-F8E6-44B3-AF2A-81A5F242BD77}" destId="{95114BF8-60C2-4EBE-8A45-EC34D98BC708}" srcOrd="0" destOrd="0" presId="urn:microsoft.com/office/officeart/2011/layout/CircleProcess"/>
    <dgm:cxn modelId="{63F2D6B6-E485-4BA3-8FD2-6E24D6F6953E}" type="presParOf" srcId="{CE632F7C-5AED-40E9-B968-682442FA68D9}" destId="{0CE3B2B8-C65C-4578-ADF6-34951ECD8CF3}" srcOrd="13" destOrd="0" presId="urn:microsoft.com/office/officeart/2011/layout/CircleProcess"/>
    <dgm:cxn modelId="{F163315A-BFF2-4BD1-9960-7890C3DD5794}" type="presParOf" srcId="{0CE3B2B8-C65C-4578-ADF6-34951ECD8CF3}" destId="{24F57E64-A73D-47CE-82D3-A2B1D65619FB}" srcOrd="0" destOrd="0" presId="urn:microsoft.com/office/officeart/2011/layout/CircleProcess"/>
    <dgm:cxn modelId="{2A330CF5-54B7-4492-94CE-766BC2DB1EE8}" type="presParOf" srcId="{CE632F7C-5AED-40E9-B968-682442FA68D9}" destId="{EBB05E08-8E46-4A28-B8F3-1C9762EEFF90}" srcOrd="14" destOrd="0" presId="urn:microsoft.com/office/officeart/2011/layout/CircleProcess"/>
    <dgm:cxn modelId="{C0B82336-8E84-494D-B9DD-D7FF8081DCB1}" type="presParOf" srcId="{CE632F7C-5AED-40E9-B968-682442FA68D9}" destId="{374C626E-BEC3-4444-A816-F8F7B5D69B7F}" srcOrd="15" destOrd="0" presId="urn:microsoft.com/office/officeart/2011/layout/CircleProcess"/>
    <dgm:cxn modelId="{F67C7573-11FF-4787-A60F-4AA64A762BF0}" type="presParOf" srcId="{374C626E-BEC3-4444-A816-F8F7B5D69B7F}" destId="{95EC3D7F-581E-4FC1-8713-6DE5A7426DC3}" srcOrd="0" destOrd="0" presId="urn:microsoft.com/office/officeart/2011/layout/CircleProcess"/>
    <dgm:cxn modelId="{486AD2E3-91F5-4BB3-9FAE-2019C085289F}" type="presParOf" srcId="{CE632F7C-5AED-40E9-B968-682442FA68D9}" destId="{DB6B6ADD-66F8-4A49-9895-B3E837757FDE}" srcOrd="16" destOrd="0" presId="urn:microsoft.com/office/officeart/2011/layout/CircleProcess"/>
    <dgm:cxn modelId="{C2568C85-6650-4917-964C-4E9786115364}" type="presParOf" srcId="{DB6B6ADD-66F8-4A49-9895-B3E837757FDE}" destId="{809CDA4A-9E0B-4E18-8717-80D080250B2E}" srcOrd="0" destOrd="0" presId="urn:microsoft.com/office/officeart/2011/layout/CircleProcess"/>
    <dgm:cxn modelId="{0FBE4C88-A409-47D3-9C42-3DBF0D2E4C5C}" type="presParOf" srcId="{CE632F7C-5AED-40E9-B968-682442FA68D9}" destId="{84398C56-286B-4742-96A3-9069959C0C83}" srcOrd="17" destOrd="0" presId="urn:microsoft.com/office/officeart/2011/layout/CircleProcess"/>
    <dgm:cxn modelId="{38DD3E7C-FBA2-459E-ACD3-6B387330F1D2}" type="presParOf" srcId="{CE632F7C-5AED-40E9-B968-682442FA68D9}" destId="{ADCEFF91-C8F7-4C84-94D0-765B3CAA8443}" srcOrd="18" destOrd="0" presId="urn:microsoft.com/office/officeart/2011/layout/CircleProcess"/>
    <dgm:cxn modelId="{FDF729DE-1A2D-46A9-B1A4-7F060E58DAB9}" type="presParOf" srcId="{ADCEFF91-C8F7-4C84-94D0-765B3CAA8443}" destId="{4DAAED76-50F0-4907-81FD-4D746D5EEA2E}" srcOrd="0" destOrd="0" presId="urn:microsoft.com/office/officeart/2011/layout/CircleProcess"/>
    <dgm:cxn modelId="{597D7BB1-855A-4CBA-84C5-9F22CD6D51B0}" type="presParOf" srcId="{CE632F7C-5AED-40E9-B968-682442FA68D9}" destId="{56E99AA2-58A4-47DE-95F9-0C42B046CB97}" srcOrd="19" destOrd="0" presId="urn:microsoft.com/office/officeart/2011/layout/CircleProcess"/>
    <dgm:cxn modelId="{0DCA49EF-C8B3-4147-9649-A39EE8B9523C}" type="presParOf" srcId="{56E99AA2-58A4-47DE-95F9-0C42B046CB97}" destId="{35B41D02-CD57-4C66-8D8D-4B68BEB2D581}" srcOrd="0" destOrd="0" presId="urn:microsoft.com/office/officeart/2011/layout/CircleProcess"/>
    <dgm:cxn modelId="{4A4C84ED-1643-4203-9F52-C15DD16BA0AE}" type="presParOf" srcId="{CE632F7C-5AED-40E9-B968-682442FA68D9}" destId="{76B17EE7-5136-4729-9C22-065188D11472}" srcOrd="20" destOrd="0" presId="urn:microsoft.com/office/officeart/2011/layout/CircleProcess"/>
    <dgm:cxn modelId="{A29A56D4-BC56-4D50-8F20-F4AA58E06247}" type="presParOf" srcId="{CE632F7C-5AED-40E9-B968-682442FA68D9}" destId="{41F54B06-D3B0-48A4-9983-7E97B4E72C88}" srcOrd="21" destOrd="0" presId="urn:microsoft.com/office/officeart/2011/layout/CircleProcess"/>
    <dgm:cxn modelId="{FFD44B38-B5AB-4D67-B2FD-C5076664FF7B}" type="presParOf" srcId="{41F54B06-D3B0-48A4-9983-7E97B4E72C88}" destId="{B90F69EC-4667-468C-A58D-E0C7ED1BFD50}" srcOrd="0" destOrd="0" presId="urn:microsoft.com/office/officeart/2011/layout/CircleProcess"/>
    <dgm:cxn modelId="{C820B738-4575-4781-8B53-95EA6B89F061}" type="presParOf" srcId="{CE632F7C-5AED-40E9-B968-682442FA68D9}" destId="{C1596098-2D9A-4465-9CA2-5DDEC5ED90F2}" srcOrd="22" destOrd="0" presId="urn:microsoft.com/office/officeart/2011/layout/CircleProcess"/>
    <dgm:cxn modelId="{B5C5C993-F44A-4405-B41E-0C25D7575891}" type="presParOf" srcId="{C1596098-2D9A-4465-9CA2-5DDEC5ED90F2}" destId="{BCD28474-F033-4547-8B77-0E5E996A6FE3}" srcOrd="0" destOrd="0" presId="urn:microsoft.com/office/officeart/2011/layout/CircleProcess"/>
    <dgm:cxn modelId="{199AC50D-E8F7-4D7F-AE9A-5DDA63707511}" type="presParOf" srcId="{CE632F7C-5AED-40E9-B968-682442FA68D9}" destId="{69EEF872-923C-49A2-9B89-D2245D980015}" srcOrd="23"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921728-140D-48BF-8631-8B690E64D1A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11AE171-7070-4D3A-A04A-64AC954DB17F}">
      <dgm:prSet phldrT="[Text]"/>
      <dgm:spPr/>
      <dgm:t>
        <a:bodyPr/>
        <a:lstStyle/>
        <a:p>
          <a:r>
            <a:rPr lang="en-IN" dirty="0">
              <a:latin typeface="+mn-lt"/>
            </a:rPr>
            <a:t>E-way Bill</a:t>
          </a:r>
          <a:endParaRPr lang="en-US" dirty="0">
            <a:latin typeface="+mn-lt"/>
          </a:endParaRPr>
        </a:p>
      </dgm:t>
    </dgm:pt>
    <dgm:pt modelId="{CEB95735-0970-4DE0-860F-73F52829DAC2}" type="parTrans" cxnId="{7DC514B7-3ABE-41D7-89F4-7F713CAEF110}">
      <dgm:prSet/>
      <dgm:spPr/>
      <dgm:t>
        <a:bodyPr/>
        <a:lstStyle/>
        <a:p>
          <a:endParaRPr lang="en-US"/>
        </a:p>
      </dgm:t>
    </dgm:pt>
    <dgm:pt modelId="{E80E8629-B7D0-4D96-808C-70CA5CE8EE0B}" type="sibTrans" cxnId="{7DC514B7-3ABE-41D7-89F4-7F713CAEF110}">
      <dgm:prSet/>
      <dgm:spPr/>
      <dgm:t>
        <a:bodyPr/>
        <a:lstStyle/>
        <a:p>
          <a:endParaRPr lang="en-US"/>
        </a:p>
      </dgm:t>
    </dgm:pt>
    <dgm:pt modelId="{B5138CD7-EF05-40FE-9339-6A691C6FE1E4}">
      <dgm:prSet phldrT="[Text]"/>
      <dgm:spPr/>
      <dgm:t>
        <a:bodyPr/>
        <a:lstStyle/>
        <a:p>
          <a:pPr>
            <a:buFont typeface="Arial" panose="020B0604020202020204" pitchFamily="34" charset="0"/>
            <a:buChar char="•"/>
          </a:pPr>
          <a:r>
            <a:rPr lang="en-IN" dirty="0">
              <a:latin typeface="+mn-lt"/>
            </a:rPr>
            <a:t>Generate</a:t>
          </a:r>
          <a:endParaRPr lang="en-US" dirty="0">
            <a:latin typeface="+mn-lt"/>
          </a:endParaRPr>
        </a:p>
      </dgm:t>
    </dgm:pt>
    <dgm:pt modelId="{9FBE2FF0-8C26-426B-9333-408C91A30572}" type="parTrans" cxnId="{4AA4E0DA-BAD3-424B-9C33-688F54E37923}">
      <dgm:prSet/>
      <dgm:spPr/>
      <dgm:t>
        <a:bodyPr/>
        <a:lstStyle/>
        <a:p>
          <a:endParaRPr lang="en-US"/>
        </a:p>
      </dgm:t>
    </dgm:pt>
    <dgm:pt modelId="{B2A12522-CDE4-40D5-BF49-21EBEBA8C8E7}" type="sibTrans" cxnId="{4AA4E0DA-BAD3-424B-9C33-688F54E37923}">
      <dgm:prSet/>
      <dgm:spPr/>
      <dgm:t>
        <a:bodyPr/>
        <a:lstStyle/>
        <a:p>
          <a:endParaRPr lang="en-US"/>
        </a:p>
      </dgm:t>
    </dgm:pt>
    <dgm:pt modelId="{08279B9F-8272-42BD-B200-0B3B53F9DFBA}">
      <dgm:prSet phldrT="[Text]"/>
      <dgm:spPr/>
      <dgm:t>
        <a:bodyPr/>
        <a:lstStyle/>
        <a:p>
          <a:r>
            <a:rPr lang="en-IN" dirty="0">
              <a:latin typeface="+mn-lt"/>
            </a:rPr>
            <a:t>Consolidated E-way Bill</a:t>
          </a:r>
          <a:endParaRPr lang="en-US" dirty="0">
            <a:latin typeface="+mn-lt"/>
          </a:endParaRPr>
        </a:p>
      </dgm:t>
    </dgm:pt>
    <dgm:pt modelId="{E83369FA-3054-421B-8745-5A2662F5B9D9}" type="parTrans" cxnId="{A680D4E0-ED23-47E7-900B-38B4D2833E14}">
      <dgm:prSet/>
      <dgm:spPr/>
      <dgm:t>
        <a:bodyPr/>
        <a:lstStyle/>
        <a:p>
          <a:endParaRPr lang="en-US"/>
        </a:p>
      </dgm:t>
    </dgm:pt>
    <dgm:pt modelId="{F0A54C80-4735-4B80-A548-26716DC45113}" type="sibTrans" cxnId="{A680D4E0-ED23-47E7-900B-38B4D2833E14}">
      <dgm:prSet/>
      <dgm:spPr/>
      <dgm:t>
        <a:bodyPr/>
        <a:lstStyle/>
        <a:p>
          <a:endParaRPr lang="en-US"/>
        </a:p>
      </dgm:t>
    </dgm:pt>
    <dgm:pt modelId="{EA24CCED-1769-4335-892B-BFCD1C01729D}">
      <dgm:prSet phldrT="[Text]"/>
      <dgm:spPr/>
      <dgm:t>
        <a:bodyPr/>
        <a:lstStyle/>
        <a:p>
          <a:r>
            <a:rPr lang="en-US" dirty="0"/>
            <a:t>Reject</a:t>
          </a:r>
        </a:p>
      </dgm:t>
    </dgm:pt>
    <dgm:pt modelId="{83B47EB6-BD06-4CCE-A841-3DA1CA59D317}" type="parTrans" cxnId="{37A9D6E6-6074-46EE-8877-CC5D91F251EE}">
      <dgm:prSet/>
      <dgm:spPr/>
      <dgm:t>
        <a:bodyPr/>
        <a:lstStyle/>
        <a:p>
          <a:endParaRPr lang="en-US"/>
        </a:p>
      </dgm:t>
    </dgm:pt>
    <dgm:pt modelId="{AFF91BB0-C733-45CF-B8A4-4D029A793CE7}" type="sibTrans" cxnId="{37A9D6E6-6074-46EE-8877-CC5D91F251EE}">
      <dgm:prSet/>
      <dgm:spPr/>
      <dgm:t>
        <a:bodyPr/>
        <a:lstStyle/>
        <a:p>
          <a:endParaRPr lang="en-US"/>
        </a:p>
      </dgm:t>
    </dgm:pt>
    <dgm:pt modelId="{EEBA9D58-BAA0-4663-B91C-46E1DBC33169}">
      <dgm:prSet phldrT="[Text]"/>
      <dgm:spPr/>
      <dgm:t>
        <a:bodyPr/>
        <a:lstStyle/>
        <a:p>
          <a:r>
            <a:rPr lang="en-IN" dirty="0">
              <a:latin typeface="+mn-lt"/>
            </a:rPr>
            <a:t>Reports</a:t>
          </a:r>
          <a:endParaRPr lang="en-US" dirty="0">
            <a:latin typeface="+mn-lt"/>
          </a:endParaRPr>
        </a:p>
      </dgm:t>
    </dgm:pt>
    <dgm:pt modelId="{CB95A7A3-37E9-4283-9152-02A027A3205F}" type="parTrans" cxnId="{7F2F63DA-DA93-4430-B15F-A43DF0D99893}">
      <dgm:prSet/>
      <dgm:spPr/>
      <dgm:t>
        <a:bodyPr/>
        <a:lstStyle/>
        <a:p>
          <a:endParaRPr lang="en-US"/>
        </a:p>
      </dgm:t>
    </dgm:pt>
    <dgm:pt modelId="{E8FF45B3-B56F-44DF-9742-B3F6FE49E75F}" type="sibTrans" cxnId="{7F2F63DA-DA93-4430-B15F-A43DF0D99893}">
      <dgm:prSet/>
      <dgm:spPr/>
      <dgm:t>
        <a:bodyPr/>
        <a:lstStyle/>
        <a:p>
          <a:endParaRPr lang="en-US"/>
        </a:p>
      </dgm:t>
    </dgm:pt>
    <dgm:pt modelId="{EBD268D7-8C7D-47AA-8849-422E7A2AC370}">
      <dgm:prSet/>
      <dgm:spPr/>
      <dgm:t>
        <a:bodyPr/>
        <a:lstStyle/>
        <a:p>
          <a:r>
            <a:rPr lang="en-IN" dirty="0">
              <a:latin typeface="+mn-lt"/>
            </a:rPr>
            <a:t>Update</a:t>
          </a:r>
        </a:p>
      </dgm:t>
    </dgm:pt>
    <dgm:pt modelId="{4877FA9E-FBB5-4589-BBCD-D2E8425EBDB6}" type="parTrans" cxnId="{7841D002-4C0A-49B1-BA0A-B91720979220}">
      <dgm:prSet/>
      <dgm:spPr/>
      <dgm:t>
        <a:bodyPr/>
        <a:lstStyle/>
        <a:p>
          <a:endParaRPr lang="en-US"/>
        </a:p>
      </dgm:t>
    </dgm:pt>
    <dgm:pt modelId="{1C368EC3-3C79-42ED-B0DF-9D4EDC6B2FE4}" type="sibTrans" cxnId="{7841D002-4C0A-49B1-BA0A-B91720979220}">
      <dgm:prSet/>
      <dgm:spPr/>
      <dgm:t>
        <a:bodyPr/>
        <a:lstStyle/>
        <a:p>
          <a:endParaRPr lang="en-US"/>
        </a:p>
      </dgm:t>
    </dgm:pt>
    <dgm:pt modelId="{A5DB238C-9C3A-416A-B3CA-128322C9B9FE}">
      <dgm:prSet/>
      <dgm:spPr/>
      <dgm:t>
        <a:bodyPr/>
        <a:lstStyle/>
        <a:p>
          <a:r>
            <a:rPr lang="en-IN" dirty="0">
              <a:latin typeface="+mn-lt"/>
            </a:rPr>
            <a:t>Cancel</a:t>
          </a:r>
        </a:p>
      </dgm:t>
    </dgm:pt>
    <dgm:pt modelId="{5EB33C91-D01C-4660-9FAE-0962C56D2BE7}" type="parTrans" cxnId="{E1248EF6-1A9E-487F-B437-EC692EBFE336}">
      <dgm:prSet/>
      <dgm:spPr/>
      <dgm:t>
        <a:bodyPr/>
        <a:lstStyle/>
        <a:p>
          <a:endParaRPr lang="en-US"/>
        </a:p>
      </dgm:t>
    </dgm:pt>
    <dgm:pt modelId="{4A437F0A-411E-4FEF-B6D4-EC908379BDE4}" type="sibTrans" cxnId="{E1248EF6-1A9E-487F-B437-EC692EBFE336}">
      <dgm:prSet/>
      <dgm:spPr/>
      <dgm:t>
        <a:bodyPr/>
        <a:lstStyle/>
        <a:p>
          <a:endParaRPr lang="en-US"/>
        </a:p>
      </dgm:t>
    </dgm:pt>
    <dgm:pt modelId="{535C9C15-D20F-40C3-98E5-7A85ABC8F641}">
      <dgm:prSet/>
      <dgm:spPr/>
      <dgm:t>
        <a:bodyPr/>
        <a:lstStyle/>
        <a:p>
          <a:r>
            <a:rPr lang="en-IN" dirty="0">
              <a:latin typeface="+mn-lt"/>
            </a:rPr>
            <a:t>Print</a:t>
          </a:r>
        </a:p>
      </dgm:t>
    </dgm:pt>
    <dgm:pt modelId="{E5832A63-A808-4A48-8431-0DC87134F043}" type="parTrans" cxnId="{F2C2A749-D978-4E32-B5E8-C932866B29F9}">
      <dgm:prSet/>
      <dgm:spPr/>
      <dgm:t>
        <a:bodyPr/>
        <a:lstStyle/>
        <a:p>
          <a:endParaRPr lang="en-US"/>
        </a:p>
      </dgm:t>
    </dgm:pt>
    <dgm:pt modelId="{F2DCDBA5-E984-41B9-9594-1F2E52BC9625}" type="sibTrans" cxnId="{F2C2A749-D978-4E32-B5E8-C932866B29F9}">
      <dgm:prSet/>
      <dgm:spPr/>
      <dgm:t>
        <a:bodyPr/>
        <a:lstStyle/>
        <a:p>
          <a:endParaRPr lang="en-US"/>
        </a:p>
      </dgm:t>
    </dgm:pt>
    <dgm:pt modelId="{1AB6DE27-B5FC-4113-A1B5-A73F20473B7A}">
      <dgm:prSet/>
      <dgm:spPr/>
      <dgm:t>
        <a:bodyPr/>
        <a:lstStyle/>
        <a:p>
          <a:r>
            <a:rPr lang="en-IN" dirty="0">
              <a:latin typeface="+mn-lt"/>
            </a:rPr>
            <a:t>Generate</a:t>
          </a:r>
        </a:p>
      </dgm:t>
    </dgm:pt>
    <dgm:pt modelId="{7F88D45A-3A21-4EB1-A5F4-C0C7E4E02818}" type="parTrans" cxnId="{A62A0FEF-8B70-4E2F-A020-2BC1B9BD9A7F}">
      <dgm:prSet/>
      <dgm:spPr/>
      <dgm:t>
        <a:bodyPr/>
        <a:lstStyle/>
        <a:p>
          <a:endParaRPr lang="en-US"/>
        </a:p>
      </dgm:t>
    </dgm:pt>
    <dgm:pt modelId="{422044BA-1524-4AD4-A75C-FFE5797B2BDD}" type="sibTrans" cxnId="{A62A0FEF-8B70-4E2F-A020-2BC1B9BD9A7F}">
      <dgm:prSet/>
      <dgm:spPr/>
      <dgm:t>
        <a:bodyPr/>
        <a:lstStyle/>
        <a:p>
          <a:endParaRPr lang="en-US"/>
        </a:p>
      </dgm:t>
    </dgm:pt>
    <dgm:pt modelId="{C7AB64DC-623B-40D5-8D1A-B5FF561AFF72}">
      <dgm:prSet/>
      <dgm:spPr/>
      <dgm:t>
        <a:bodyPr/>
        <a:lstStyle/>
        <a:p>
          <a:r>
            <a:rPr lang="en-IN" dirty="0">
              <a:latin typeface="+mn-lt"/>
            </a:rPr>
            <a:t>Re-generate</a:t>
          </a:r>
        </a:p>
      </dgm:t>
    </dgm:pt>
    <dgm:pt modelId="{A24EB089-8F6D-47E9-9B3B-BC57A15CE55F}" type="parTrans" cxnId="{29CCAF0D-984B-4EDB-A7EA-B74AD2B5807D}">
      <dgm:prSet/>
      <dgm:spPr/>
      <dgm:t>
        <a:bodyPr/>
        <a:lstStyle/>
        <a:p>
          <a:endParaRPr lang="en-US"/>
        </a:p>
      </dgm:t>
    </dgm:pt>
    <dgm:pt modelId="{53599F06-B14D-49D9-AF22-03646E539B64}" type="sibTrans" cxnId="{29CCAF0D-984B-4EDB-A7EA-B74AD2B5807D}">
      <dgm:prSet/>
      <dgm:spPr/>
      <dgm:t>
        <a:bodyPr/>
        <a:lstStyle/>
        <a:p>
          <a:endParaRPr lang="en-US"/>
        </a:p>
      </dgm:t>
    </dgm:pt>
    <dgm:pt modelId="{7EB054C9-FB00-4F73-8B92-D2E477BA9EED}">
      <dgm:prSet/>
      <dgm:spPr/>
      <dgm:t>
        <a:bodyPr/>
        <a:lstStyle/>
        <a:p>
          <a:r>
            <a:rPr lang="en-IN" dirty="0">
              <a:latin typeface="+mn-lt"/>
            </a:rPr>
            <a:t>Print</a:t>
          </a:r>
        </a:p>
      </dgm:t>
    </dgm:pt>
    <dgm:pt modelId="{FFDE6F27-5077-4360-A6A7-AFD9F60C52C1}" type="parTrans" cxnId="{E8DD07CA-518A-4039-973E-AE2DF796186B}">
      <dgm:prSet/>
      <dgm:spPr/>
      <dgm:t>
        <a:bodyPr/>
        <a:lstStyle/>
        <a:p>
          <a:endParaRPr lang="en-US"/>
        </a:p>
      </dgm:t>
    </dgm:pt>
    <dgm:pt modelId="{F7D005C7-3943-43A7-BD4A-CD39E0596EF9}" type="sibTrans" cxnId="{E8DD07CA-518A-4039-973E-AE2DF796186B}">
      <dgm:prSet/>
      <dgm:spPr/>
      <dgm:t>
        <a:bodyPr/>
        <a:lstStyle/>
        <a:p>
          <a:endParaRPr lang="en-US"/>
        </a:p>
      </dgm:t>
    </dgm:pt>
    <dgm:pt modelId="{83CE2F6D-D30A-4437-8827-E833AD38FC75}">
      <dgm:prSet/>
      <dgm:spPr/>
      <dgm:t>
        <a:bodyPr/>
        <a:lstStyle/>
        <a:p>
          <a:r>
            <a:rPr lang="en-IN" dirty="0">
              <a:latin typeface="+mn-lt"/>
            </a:rPr>
            <a:t>My reports</a:t>
          </a:r>
        </a:p>
      </dgm:t>
    </dgm:pt>
    <dgm:pt modelId="{A77866FB-AAE1-459B-A2DF-385FDB1762DC}" type="parTrans" cxnId="{3476DAE1-B8D8-46FD-B928-47B3B97AD0A6}">
      <dgm:prSet/>
      <dgm:spPr/>
      <dgm:t>
        <a:bodyPr/>
        <a:lstStyle/>
        <a:p>
          <a:endParaRPr lang="en-US"/>
        </a:p>
      </dgm:t>
    </dgm:pt>
    <dgm:pt modelId="{71E5D842-E227-440E-9F7F-E2DDCAEA50A0}" type="sibTrans" cxnId="{3476DAE1-B8D8-46FD-B928-47B3B97AD0A6}">
      <dgm:prSet/>
      <dgm:spPr/>
      <dgm:t>
        <a:bodyPr/>
        <a:lstStyle/>
        <a:p>
          <a:endParaRPr lang="en-US"/>
        </a:p>
      </dgm:t>
    </dgm:pt>
    <dgm:pt modelId="{CB3381CC-0EC1-4F8A-8CBA-99181C2568DF}">
      <dgm:prSet phldrT="[Text]"/>
      <dgm:spPr/>
      <dgm:t>
        <a:bodyPr/>
        <a:lstStyle/>
        <a:p>
          <a:r>
            <a:rPr lang="en-US" dirty="0">
              <a:latin typeface="+mn-lt"/>
            </a:rPr>
            <a:t>To Reject  </a:t>
          </a:r>
          <a:r>
            <a:rPr lang="en-IN" b="0" i="0" dirty="0">
              <a:latin typeface="+mn-lt"/>
            </a:rPr>
            <a:t>E- Way Bill generated by others</a:t>
          </a:r>
          <a:endParaRPr lang="en-US" dirty="0">
            <a:latin typeface="+mn-lt"/>
          </a:endParaRPr>
        </a:p>
      </dgm:t>
    </dgm:pt>
    <dgm:pt modelId="{E1044674-22AD-4407-B83A-86D8B56F4D1C}" type="parTrans" cxnId="{64C49C93-E479-48F9-9FF9-BA827D1C8EAC}">
      <dgm:prSet/>
      <dgm:spPr/>
      <dgm:t>
        <a:bodyPr/>
        <a:lstStyle/>
        <a:p>
          <a:endParaRPr lang="en-US"/>
        </a:p>
      </dgm:t>
    </dgm:pt>
    <dgm:pt modelId="{58026342-E3D8-43AF-9CA9-45F7225EE7E9}" type="sibTrans" cxnId="{64C49C93-E479-48F9-9FF9-BA827D1C8EAC}">
      <dgm:prSet/>
      <dgm:spPr/>
      <dgm:t>
        <a:bodyPr/>
        <a:lstStyle/>
        <a:p>
          <a:endParaRPr lang="en-US"/>
        </a:p>
      </dgm:t>
    </dgm:pt>
    <dgm:pt modelId="{67B2CF32-C30A-43F2-950F-B8CBB1DBD1D7}">
      <dgm:prSet/>
      <dgm:spPr/>
      <dgm:t>
        <a:bodyPr/>
        <a:lstStyle/>
        <a:p>
          <a:r>
            <a:rPr lang="en-IN" dirty="0">
              <a:latin typeface="+mn-lt"/>
            </a:rPr>
            <a:t>Extend</a:t>
          </a:r>
        </a:p>
      </dgm:t>
    </dgm:pt>
    <dgm:pt modelId="{C629537B-9D62-45CB-9CE8-AC649C558EB1}" type="parTrans" cxnId="{E922D1FC-4A5D-40F8-978E-A49AA34AB84E}">
      <dgm:prSet/>
      <dgm:spPr/>
      <dgm:t>
        <a:bodyPr/>
        <a:lstStyle/>
        <a:p>
          <a:endParaRPr lang="en-US"/>
        </a:p>
      </dgm:t>
    </dgm:pt>
    <dgm:pt modelId="{599E64A8-C15F-4BCF-A9F5-6B2D9BBF2BFB}" type="sibTrans" cxnId="{E922D1FC-4A5D-40F8-978E-A49AA34AB84E}">
      <dgm:prSet/>
      <dgm:spPr/>
      <dgm:t>
        <a:bodyPr/>
        <a:lstStyle/>
        <a:p>
          <a:endParaRPr lang="en-US"/>
        </a:p>
      </dgm:t>
    </dgm:pt>
    <dgm:pt modelId="{DC31C203-4C0A-48BE-8485-212FDA473985}">
      <dgm:prSet/>
      <dgm:spPr/>
      <dgm:t>
        <a:bodyPr/>
        <a:lstStyle/>
        <a:p>
          <a:r>
            <a:rPr lang="en-IN" dirty="0">
              <a:latin typeface="+mn-lt"/>
            </a:rPr>
            <a:t>Other reports</a:t>
          </a:r>
        </a:p>
      </dgm:t>
    </dgm:pt>
    <dgm:pt modelId="{53DED007-407D-41A4-BF20-0F906899BBA6}" type="parTrans" cxnId="{BF8EAA2A-E992-4CEE-9F26-742C840E3966}">
      <dgm:prSet/>
      <dgm:spPr/>
      <dgm:t>
        <a:bodyPr/>
        <a:lstStyle/>
        <a:p>
          <a:endParaRPr lang="en-US"/>
        </a:p>
      </dgm:t>
    </dgm:pt>
    <dgm:pt modelId="{115B2F35-5D0E-4F8E-8ABF-3C9F9C2927DE}" type="sibTrans" cxnId="{BF8EAA2A-E992-4CEE-9F26-742C840E3966}">
      <dgm:prSet/>
      <dgm:spPr/>
      <dgm:t>
        <a:bodyPr/>
        <a:lstStyle/>
        <a:p>
          <a:endParaRPr lang="en-US"/>
        </a:p>
      </dgm:t>
    </dgm:pt>
    <dgm:pt modelId="{0865ED7D-6B92-415D-9CF4-06FB107D8E8B}">
      <dgm:prSet/>
      <dgm:spPr/>
      <dgm:t>
        <a:bodyPr/>
        <a:lstStyle/>
        <a:p>
          <a:r>
            <a:rPr lang="en-IN" dirty="0">
              <a:latin typeface="+mn-lt"/>
            </a:rPr>
            <a:t>Master reports</a:t>
          </a:r>
        </a:p>
      </dgm:t>
    </dgm:pt>
    <dgm:pt modelId="{35CDA223-3918-49D5-B63B-09E0869BBD7A}" type="parTrans" cxnId="{7C7045C5-2639-4158-A66C-653C9697289B}">
      <dgm:prSet/>
      <dgm:spPr/>
      <dgm:t>
        <a:bodyPr/>
        <a:lstStyle/>
        <a:p>
          <a:endParaRPr lang="en-US"/>
        </a:p>
      </dgm:t>
    </dgm:pt>
    <dgm:pt modelId="{C5B44FC6-3B18-445B-929C-3D3FFE3E3036}" type="sibTrans" cxnId="{7C7045C5-2639-4158-A66C-653C9697289B}">
      <dgm:prSet/>
      <dgm:spPr/>
      <dgm:t>
        <a:bodyPr/>
        <a:lstStyle/>
        <a:p>
          <a:endParaRPr lang="en-US"/>
        </a:p>
      </dgm:t>
    </dgm:pt>
    <dgm:pt modelId="{30591030-D202-4278-815C-3451B5D1CD08}">
      <dgm:prSet/>
      <dgm:spPr/>
      <dgm:t>
        <a:bodyPr/>
        <a:lstStyle/>
        <a:p>
          <a:r>
            <a:rPr lang="en-IN" dirty="0">
              <a:latin typeface="+mn-lt"/>
            </a:rPr>
            <a:t>Summary reports</a:t>
          </a:r>
        </a:p>
      </dgm:t>
    </dgm:pt>
    <dgm:pt modelId="{76DEA17E-C20E-45FB-8A0B-E5EE8169B9B0}" type="parTrans" cxnId="{33D7B5E6-9AD4-4AA6-B9EA-D4D798D20993}">
      <dgm:prSet/>
      <dgm:spPr/>
      <dgm:t>
        <a:bodyPr/>
        <a:lstStyle/>
        <a:p>
          <a:endParaRPr lang="en-US"/>
        </a:p>
      </dgm:t>
    </dgm:pt>
    <dgm:pt modelId="{7709552C-2D4B-4505-A689-168120B56122}" type="sibTrans" cxnId="{33D7B5E6-9AD4-4AA6-B9EA-D4D798D20993}">
      <dgm:prSet/>
      <dgm:spPr/>
      <dgm:t>
        <a:bodyPr/>
        <a:lstStyle/>
        <a:p>
          <a:endParaRPr lang="en-US"/>
        </a:p>
      </dgm:t>
    </dgm:pt>
    <dgm:pt modelId="{F2D0A609-B93E-4516-AFFE-298AB4866887}">
      <dgm:prSet/>
      <dgm:spPr/>
      <dgm:t>
        <a:bodyPr/>
        <a:lstStyle/>
        <a:p>
          <a:r>
            <a:rPr lang="en-IN" dirty="0">
              <a:latin typeface="+mn-lt"/>
            </a:rPr>
            <a:t>Change to Multiple Vehicle</a:t>
          </a:r>
        </a:p>
      </dgm:t>
    </dgm:pt>
    <dgm:pt modelId="{33C2E4FB-9FA5-406F-9237-D12DD55EE4C3}" type="parTrans" cxnId="{0092DCF0-8E32-469D-921E-1CF45CEA0132}">
      <dgm:prSet/>
      <dgm:spPr/>
      <dgm:t>
        <a:bodyPr/>
        <a:lstStyle/>
        <a:p>
          <a:endParaRPr lang="en-IN"/>
        </a:p>
      </dgm:t>
    </dgm:pt>
    <dgm:pt modelId="{A5F15604-9BF1-4CA1-A8BC-C3DE122F98D6}" type="sibTrans" cxnId="{0092DCF0-8E32-469D-921E-1CF45CEA0132}">
      <dgm:prSet/>
      <dgm:spPr/>
      <dgm:t>
        <a:bodyPr/>
        <a:lstStyle/>
        <a:p>
          <a:endParaRPr lang="en-IN"/>
        </a:p>
      </dgm:t>
    </dgm:pt>
    <dgm:pt modelId="{4D23ED2D-C918-4366-AABA-B684379F980C}" type="pres">
      <dgm:prSet presAssocID="{C4921728-140D-48BF-8631-8B690E64D1AB}" presName="Name0" presStyleCnt="0">
        <dgm:presLayoutVars>
          <dgm:dir/>
          <dgm:animLvl val="lvl"/>
          <dgm:resizeHandles val="exact"/>
        </dgm:presLayoutVars>
      </dgm:prSet>
      <dgm:spPr/>
    </dgm:pt>
    <dgm:pt modelId="{AD77743E-110B-4B2F-B60C-54D32042ABCE}" type="pres">
      <dgm:prSet presAssocID="{A11AE171-7070-4D3A-A04A-64AC954DB17F}" presName="composite" presStyleCnt="0"/>
      <dgm:spPr/>
    </dgm:pt>
    <dgm:pt modelId="{161DB2AD-4830-493F-8D22-D269DDB76CFE}" type="pres">
      <dgm:prSet presAssocID="{A11AE171-7070-4D3A-A04A-64AC954DB17F}" presName="parTx" presStyleLbl="alignNode1" presStyleIdx="0" presStyleCnt="4">
        <dgm:presLayoutVars>
          <dgm:chMax val="0"/>
          <dgm:chPref val="0"/>
          <dgm:bulletEnabled val="1"/>
        </dgm:presLayoutVars>
      </dgm:prSet>
      <dgm:spPr/>
    </dgm:pt>
    <dgm:pt modelId="{5E390445-8A53-417C-97D0-A8C01F29614E}" type="pres">
      <dgm:prSet presAssocID="{A11AE171-7070-4D3A-A04A-64AC954DB17F}" presName="desTx" presStyleLbl="alignAccFollowNode1" presStyleIdx="0" presStyleCnt="4">
        <dgm:presLayoutVars>
          <dgm:bulletEnabled val="1"/>
        </dgm:presLayoutVars>
      </dgm:prSet>
      <dgm:spPr/>
    </dgm:pt>
    <dgm:pt modelId="{088D7862-BD36-45D2-9035-F247B42E5FA0}" type="pres">
      <dgm:prSet presAssocID="{E80E8629-B7D0-4D96-808C-70CA5CE8EE0B}" presName="space" presStyleCnt="0"/>
      <dgm:spPr/>
    </dgm:pt>
    <dgm:pt modelId="{B6D53AB3-DB3C-45A0-A7F9-1E227FFD6C92}" type="pres">
      <dgm:prSet presAssocID="{08279B9F-8272-42BD-B200-0B3B53F9DFBA}" presName="composite" presStyleCnt="0"/>
      <dgm:spPr/>
    </dgm:pt>
    <dgm:pt modelId="{9A0629F2-A63C-4199-9D16-44E00887910F}" type="pres">
      <dgm:prSet presAssocID="{08279B9F-8272-42BD-B200-0B3B53F9DFBA}" presName="parTx" presStyleLbl="alignNode1" presStyleIdx="1" presStyleCnt="4">
        <dgm:presLayoutVars>
          <dgm:chMax val="0"/>
          <dgm:chPref val="0"/>
          <dgm:bulletEnabled val="1"/>
        </dgm:presLayoutVars>
      </dgm:prSet>
      <dgm:spPr/>
    </dgm:pt>
    <dgm:pt modelId="{09AFC8D8-30AD-4482-8149-853258C5AB4E}" type="pres">
      <dgm:prSet presAssocID="{08279B9F-8272-42BD-B200-0B3B53F9DFBA}" presName="desTx" presStyleLbl="alignAccFollowNode1" presStyleIdx="1" presStyleCnt="4">
        <dgm:presLayoutVars>
          <dgm:bulletEnabled val="1"/>
        </dgm:presLayoutVars>
      </dgm:prSet>
      <dgm:spPr/>
    </dgm:pt>
    <dgm:pt modelId="{CA00BB76-F436-40DD-B133-B4649A575388}" type="pres">
      <dgm:prSet presAssocID="{F0A54C80-4735-4B80-A548-26716DC45113}" presName="space" presStyleCnt="0"/>
      <dgm:spPr/>
    </dgm:pt>
    <dgm:pt modelId="{F36A74C1-C1F0-4D7B-88F4-E79EB24ADEC9}" type="pres">
      <dgm:prSet presAssocID="{EA24CCED-1769-4335-892B-BFCD1C01729D}" presName="composite" presStyleCnt="0"/>
      <dgm:spPr/>
    </dgm:pt>
    <dgm:pt modelId="{D1D3FCD5-AF27-40AA-8D1E-87A33BD97809}" type="pres">
      <dgm:prSet presAssocID="{EA24CCED-1769-4335-892B-BFCD1C01729D}" presName="parTx" presStyleLbl="alignNode1" presStyleIdx="2" presStyleCnt="4">
        <dgm:presLayoutVars>
          <dgm:chMax val="0"/>
          <dgm:chPref val="0"/>
          <dgm:bulletEnabled val="1"/>
        </dgm:presLayoutVars>
      </dgm:prSet>
      <dgm:spPr/>
    </dgm:pt>
    <dgm:pt modelId="{113305F6-A70D-491B-B077-1CE641475FB4}" type="pres">
      <dgm:prSet presAssocID="{EA24CCED-1769-4335-892B-BFCD1C01729D}" presName="desTx" presStyleLbl="alignAccFollowNode1" presStyleIdx="2" presStyleCnt="4">
        <dgm:presLayoutVars>
          <dgm:bulletEnabled val="1"/>
        </dgm:presLayoutVars>
      </dgm:prSet>
      <dgm:spPr/>
    </dgm:pt>
    <dgm:pt modelId="{1853AEFB-47B4-413F-A6F4-32E32A5B3725}" type="pres">
      <dgm:prSet presAssocID="{AFF91BB0-C733-45CF-B8A4-4D029A793CE7}" presName="space" presStyleCnt="0"/>
      <dgm:spPr/>
    </dgm:pt>
    <dgm:pt modelId="{7CC77CD6-6E3D-4E7E-9CA5-24C737B35BE3}" type="pres">
      <dgm:prSet presAssocID="{EEBA9D58-BAA0-4663-B91C-46E1DBC33169}" presName="composite" presStyleCnt="0"/>
      <dgm:spPr/>
    </dgm:pt>
    <dgm:pt modelId="{5B3AA34F-E533-4A99-A3D5-4CA19D58BECF}" type="pres">
      <dgm:prSet presAssocID="{EEBA9D58-BAA0-4663-B91C-46E1DBC33169}" presName="parTx" presStyleLbl="alignNode1" presStyleIdx="3" presStyleCnt="4">
        <dgm:presLayoutVars>
          <dgm:chMax val="0"/>
          <dgm:chPref val="0"/>
          <dgm:bulletEnabled val="1"/>
        </dgm:presLayoutVars>
      </dgm:prSet>
      <dgm:spPr/>
    </dgm:pt>
    <dgm:pt modelId="{7D129025-5D4A-4331-8CC7-0051611EE088}" type="pres">
      <dgm:prSet presAssocID="{EEBA9D58-BAA0-4663-B91C-46E1DBC33169}" presName="desTx" presStyleLbl="alignAccFollowNode1" presStyleIdx="3" presStyleCnt="4">
        <dgm:presLayoutVars>
          <dgm:bulletEnabled val="1"/>
        </dgm:presLayoutVars>
      </dgm:prSet>
      <dgm:spPr/>
    </dgm:pt>
  </dgm:ptLst>
  <dgm:cxnLst>
    <dgm:cxn modelId="{7841D002-4C0A-49B1-BA0A-B91720979220}" srcId="{A11AE171-7070-4D3A-A04A-64AC954DB17F}" destId="{EBD268D7-8C7D-47AA-8849-422E7A2AC370}" srcOrd="1" destOrd="0" parTransId="{4877FA9E-FBB5-4589-BBCD-D2E8425EBDB6}" sibTransId="{1C368EC3-3C79-42ED-B0DF-9D4EDC6B2FE4}"/>
    <dgm:cxn modelId="{29CCAF0D-984B-4EDB-A7EA-B74AD2B5807D}" srcId="{08279B9F-8272-42BD-B200-0B3B53F9DFBA}" destId="{C7AB64DC-623B-40D5-8D1A-B5FF561AFF72}" srcOrd="1" destOrd="0" parTransId="{A24EB089-8F6D-47E9-9B3B-BC57A15CE55F}" sibTransId="{53599F06-B14D-49D9-AF22-03646E539B64}"/>
    <dgm:cxn modelId="{0B02BB1F-E15B-4AD6-9858-10F43843350F}" type="presOf" srcId="{08279B9F-8272-42BD-B200-0B3B53F9DFBA}" destId="{9A0629F2-A63C-4199-9D16-44E00887910F}" srcOrd="0" destOrd="0" presId="urn:microsoft.com/office/officeart/2005/8/layout/hList1"/>
    <dgm:cxn modelId="{BF8EAA2A-E992-4CEE-9F26-742C840E3966}" srcId="{EEBA9D58-BAA0-4663-B91C-46E1DBC33169}" destId="{DC31C203-4C0A-48BE-8485-212FDA473985}" srcOrd="1" destOrd="0" parTransId="{53DED007-407D-41A4-BF20-0F906899BBA6}" sibTransId="{115B2F35-5D0E-4F8E-8ABF-3C9F9C2927DE}"/>
    <dgm:cxn modelId="{019EF034-5476-4D96-9530-37BB37F7D86A}" type="presOf" srcId="{83CE2F6D-D30A-4437-8827-E833AD38FC75}" destId="{7D129025-5D4A-4331-8CC7-0051611EE088}" srcOrd="0" destOrd="0" presId="urn:microsoft.com/office/officeart/2005/8/layout/hList1"/>
    <dgm:cxn modelId="{3C773637-5303-4B0D-ADCE-A4DF9D6C29A4}" type="presOf" srcId="{1AB6DE27-B5FC-4113-A1B5-A73F20473B7A}" destId="{09AFC8D8-30AD-4482-8149-853258C5AB4E}" srcOrd="0" destOrd="0" presId="urn:microsoft.com/office/officeart/2005/8/layout/hList1"/>
    <dgm:cxn modelId="{71A4253B-4AD8-4A67-8109-785DADB2B820}" type="presOf" srcId="{DC31C203-4C0A-48BE-8485-212FDA473985}" destId="{7D129025-5D4A-4331-8CC7-0051611EE088}" srcOrd="0" destOrd="1" presId="urn:microsoft.com/office/officeart/2005/8/layout/hList1"/>
    <dgm:cxn modelId="{F1EAA05D-988F-4004-98FA-B7CD27988059}" type="presOf" srcId="{A11AE171-7070-4D3A-A04A-64AC954DB17F}" destId="{161DB2AD-4830-493F-8D22-D269DDB76CFE}" srcOrd="0" destOrd="0" presId="urn:microsoft.com/office/officeart/2005/8/layout/hList1"/>
    <dgm:cxn modelId="{D6FC1362-CD3C-44D0-8231-126B23FDAD40}" type="presOf" srcId="{7EB054C9-FB00-4F73-8B92-D2E477BA9EED}" destId="{09AFC8D8-30AD-4482-8149-853258C5AB4E}" srcOrd="0" destOrd="2" presId="urn:microsoft.com/office/officeart/2005/8/layout/hList1"/>
    <dgm:cxn modelId="{F2C2A749-D978-4E32-B5E8-C932866B29F9}" srcId="{A11AE171-7070-4D3A-A04A-64AC954DB17F}" destId="{535C9C15-D20F-40C3-98E5-7A85ABC8F641}" srcOrd="4" destOrd="0" parTransId="{E5832A63-A808-4A48-8431-0DC87134F043}" sibTransId="{F2DCDBA5-E984-41B9-9594-1F2E52BC9625}"/>
    <dgm:cxn modelId="{98B06A6D-79B3-42FF-A62F-4768084128B5}" type="presOf" srcId="{CB3381CC-0EC1-4F8A-8CBA-99181C2568DF}" destId="{113305F6-A70D-491B-B077-1CE641475FB4}" srcOrd="0" destOrd="0" presId="urn:microsoft.com/office/officeart/2005/8/layout/hList1"/>
    <dgm:cxn modelId="{A87E0458-3E90-45AC-8F77-C11CFA5ACF29}" type="presOf" srcId="{A5DB238C-9C3A-416A-B3CA-128322C9B9FE}" destId="{5E390445-8A53-417C-97D0-A8C01F29614E}" srcOrd="0" destOrd="3" presId="urn:microsoft.com/office/officeart/2005/8/layout/hList1"/>
    <dgm:cxn modelId="{32C32D82-D5E2-4E00-BFC6-9AE11A899C30}" type="presOf" srcId="{67B2CF32-C30A-43F2-950F-B8CBB1DBD1D7}" destId="{5E390445-8A53-417C-97D0-A8C01F29614E}" srcOrd="0" destOrd="2" presId="urn:microsoft.com/office/officeart/2005/8/layout/hList1"/>
    <dgm:cxn modelId="{D9069F89-CD0F-4948-81F1-8A099904A15A}" type="presOf" srcId="{B5138CD7-EF05-40FE-9339-6A691C6FE1E4}" destId="{5E390445-8A53-417C-97D0-A8C01F29614E}" srcOrd="0" destOrd="0" presId="urn:microsoft.com/office/officeart/2005/8/layout/hList1"/>
    <dgm:cxn modelId="{BF58DB8E-AD75-4C91-B1A6-71AA12871C4F}" type="presOf" srcId="{F2D0A609-B93E-4516-AFFE-298AB4866887}" destId="{5E390445-8A53-417C-97D0-A8C01F29614E}" srcOrd="0" destOrd="5" presId="urn:microsoft.com/office/officeart/2005/8/layout/hList1"/>
    <dgm:cxn modelId="{64C49C93-E479-48F9-9FF9-BA827D1C8EAC}" srcId="{EA24CCED-1769-4335-892B-BFCD1C01729D}" destId="{CB3381CC-0EC1-4F8A-8CBA-99181C2568DF}" srcOrd="0" destOrd="0" parTransId="{E1044674-22AD-4407-B83A-86D8B56F4D1C}" sibTransId="{58026342-E3D8-43AF-9CA9-45F7225EE7E9}"/>
    <dgm:cxn modelId="{36413BB3-C282-4563-8627-9E04A1F66000}" type="presOf" srcId="{EBD268D7-8C7D-47AA-8849-422E7A2AC370}" destId="{5E390445-8A53-417C-97D0-A8C01F29614E}" srcOrd="0" destOrd="1" presId="urn:microsoft.com/office/officeart/2005/8/layout/hList1"/>
    <dgm:cxn modelId="{7DC514B7-3ABE-41D7-89F4-7F713CAEF110}" srcId="{C4921728-140D-48BF-8631-8B690E64D1AB}" destId="{A11AE171-7070-4D3A-A04A-64AC954DB17F}" srcOrd="0" destOrd="0" parTransId="{CEB95735-0970-4DE0-860F-73F52829DAC2}" sibTransId="{E80E8629-B7D0-4D96-808C-70CA5CE8EE0B}"/>
    <dgm:cxn modelId="{41E11EB7-8609-44B2-84C7-04382A8AC831}" type="presOf" srcId="{30591030-D202-4278-815C-3451B5D1CD08}" destId="{7D129025-5D4A-4331-8CC7-0051611EE088}" srcOrd="0" destOrd="3" presId="urn:microsoft.com/office/officeart/2005/8/layout/hList1"/>
    <dgm:cxn modelId="{B89719B9-A8C5-4327-B7F2-190C9ED6BA23}" type="presOf" srcId="{535C9C15-D20F-40C3-98E5-7A85ABC8F641}" destId="{5E390445-8A53-417C-97D0-A8C01F29614E}" srcOrd="0" destOrd="4" presId="urn:microsoft.com/office/officeart/2005/8/layout/hList1"/>
    <dgm:cxn modelId="{6990CAC4-0911-4DA4-B22D-96470587288B}" type="presOf" srcId="{EEBA9D58-BAA0-4663-B91C-46E1DBC33169}" destId="{5B3AA34F-E533-4A99-A3D5-4CA19D58BECF}" srcOrd="0" destOrd="0" presId="urn:microsoft.com/office/officeart/2005/8/layout/hList1"/>
    <dgm:cxn modelId="{7C7045C5-2639-4158-A66C-653C9697289B}" srcId="{EEBA9D58-BAA0-4663-B91C-46E1DBC33169}" destId="{0865ED7D-6B92-415D-9CF4-06FB107D8E8B}" srcOrd="2" destOrd="0" parTransId="{35CDA223-3918-49D5-B63B-09E0869BBD7A}" sibTransId="{C5B44FC6-3B18-445B-929C-3D3FFE3E3036}"/>
    <dgm:cxn modelId="{E8DD07CA-518A-4039-973E-AE2DF796186B}" srcId="{08279B9F-8272-42BD-B200-0B3B53F9DFBA}" destId="{7EB054C9-FB00-4F73-8B92-D2E477BA9EED}" srcOrd="2" destOrd="0" parTransId="{FFDE6F27-5077-4360-A6A7-AFD9F60C52C1}" sibTransId="{F7D005C7-3943-43A7-BD4A-CD39E0596EF9}"/>
    <dgm:cxn modelId="{7F2F63DA-DA93-4430-B15F-A43DF0D99893}" srcId="{C4921728-140D-48BF-8631-8B690E64D1AB}" destId="{EEBA9D58-BAA0-4663-B91C-46E1DBC33169}" srcOrd="3" destOrd="0" parTransId="{CB95A7A3-37E9-4283-9152-02A027A3205F}" sibTransId="{E8FF45B3-B56F-44DF-9742-B3F6FE49E75F}"/>
    <dgm:cxn modelId="{4AA4E0DA-BAD3-424B-9C33-688F54E37923}" srcId="{A11AE171-7070-4D3A-A04A-64AC954DB17F}" destId="{B5138CD7-EF05-40FE-9339-6A691C6FE1E4}" srcOrd="0" destOrd="0" parTransId="{9FBE2FF0-8C26-426B-9333-408C91A30572}" sibTransId="{B2A12522-CDE4-40D5-BF49-21EBEBA8C8E7}"/>
    <dgm:cxn modelId="{15EB20E0-E102-4582-BE1E-7FB1B50E8EDF}" type="presOf" srcId="{EA24CCED-1769-4335-892B-BFCD1C01729D}" destId="{D1D3FCD5-AF27-40AA-8D1E-87A33BD97809}" srcOrd="0" destOrd="0" presId="urn:microsoft.com/office/officeart/2005/8/layout/hList1"/>
    <dgm:cxn modelId="{A680D4E0-ED23-47E7-900B-38B4D2833E14}" srcId="{C4921728-140D-48BF-8631-8B690E64D1AB}" destId="{08279B9F-8272-42BD-B200-0B3B53F9DFBA}" srcOrd="1" destOrd="0" parTransId="{E83369FA-3054-421B-8745-5A2662F5B9D9}" sibTransId="{F0A54C80-4735-4B80-A548-26716DC45113}"/>
    <dgm:cxn modelId="{3476DAE1-B8D8-46FD-B928-47B3B97AD0A6}" srcId="{EEBA9D58-BAA0-4663-B91C-46E1DBC33169}" destId="{83CE2F6D-D30A-4437-8827-E833AD38FC75}" srcOrd="0" destOrd="0" parTransId="{A77866FB-AAE1-459B-A2DF-385FDB1762DC}" sibTransId="{71E5D842-E227-440E-9F7F-E2DDCAEA50A0}"/>
    <dgm:cxn modelId="{33D7B5E6-9AD4-4AA6-B9EA-D4D798D20993}" srcId="{EEBA9D58-BAA0-4663-B91C-46E1DBC33169}" destId="{30591030-D202-4278-815C-3451B5D1CD08}" srcOrd="3" destOrd="0" parTransId="{76DEA17E-C20E-45FB-8A0B-E5EE8169B9B0}" sibTransId="{7709552C-2D4B-4505-A689-168120B56122}"/>
    <dgm:cxn modelId="{37A9D6E6-6074-46EE-8877-CC5D91F251EE}" srcId="{C4921728-140D-48BF-8631-8B690E64D1AB}" destId="{EA24CCED-1769-4335-892B-BFCD1C01729D}" srcOrd="2" destOrd="0" parTransId="{83B47EB6-BD06-4CCE-A841-3DA1CA59D317}" sibTransId="{AFF91BB0-C733-45CF-B8A4-4D029A793CE7}"/>
    <dgm:cxn modelId="{A62A0FEF-8B70-4E2F-A020-2BC1B9BD9A7F}" srcId="{08279B9F-8272-42BD-B200-0B3B53F9DFBA}" destId="{1AB6DE27-B5FC-4113-A1B5-A73F20473B7A}" srcOrd="0" destOrd="0" parTransId="{7F88D45A-3A21-4EB1-A5F4-C0C7E4E02818}" sibTransId="{422044BA-1524-4AD4-A75C-FFE5797B2BDD}"/>
    <dgm:cxn modelId="{0092DCF0-8E32-469D-921E-1CF45CEA0132}" srcId="{A11AE171-7070-4D3A-A04A-64AC954DB17F}" destId="{F2D0A609-B93E-4516-AFFE-298AB4866887}" srcOrd="5" destOrd="0" parTransId="{33C2E4FB-9FA5-406F-9237-D12DD55EE4C3}" sibTransId="{A5F15604-9BF1-4CA1-A8BC-C3DE122F98D6}"/>
    <dgm:cxn modelId="{E1248EF6-1A9E-487F-B437-EC692EBFE336}" srcId="{A11AE171-7070-4D3A-A04A-64AC954DB17F}" destId="{A5DB238C-9C3A-416A-B3CA-128322C9B9FE}" srcOrd="3" destOrd="0" parTransId="{5EB33C91-D01C-4660-9FAE-0962C56D2BE7}" sibTransId="{4A437F0A-411E-4FEF-B6D4-EC908379BDE4}"/>
    <dgm:cxn modelId="{408E08F9-1DBF-4EA7-B0C5-BEF4C3ABD431}" type="presOf" srcId="{C4921728-140D-48BF-8631-8B690E64D1AB}" destId="{4D23ED2D-C918-4366-AABA-B684379F980C}" srcOrd="0" destOrd="0" presId="urn:microsoft.com/office/officeart/2005/8/layout/hList1"/>
    <dgm:cxn modelId="{59F7C7FA-DE52-46D0-97A4-44364CB901EA}" type="presOf" srcId="{0865ED7D-6B92-415D-9CF4-06FB107D8E8B}" destId="{7D129025-5D4A-4331-8CC7-0051611EE088}" srcOrd="0" destOrd="2" presId="urn:microsoft.com/office/officeart/2005/8/layout/hList1"/>
    <dgm:cxn modelId="{7049E1FB-E5CB-4FE6-B003-00C42E5C1420}" type="presOf" srcId="{C7AB64DC-623B-40D5-8D1A-B5FF561AFF72}" destId="{09AFC8D8-30AD-4482-8149-853258C5AB4E}" srcOrd="0" destOrd="1" presId="urn:microsoft.com/office/officeart/2005/8/layout/hList1"/>
    <dgm:cxn modelId="{E922D1FC-4A5D-40F8-978E-A49AA34AB84E}" srcId="{A11AE171-7070-4D3A-A04A-64AC954DB17F}" destId="{67B2CF32-C30A-43F2-950F-B8CBB1DBD1D7}" srcOrd="2" destOrd="0" parTransId="{C629537B-9D62-45CB-9CE8-AC649C558EB1}" sibTransId="{599E64A8-C15F-4BCF-A9F5-6B2D9BBF2BFB}"/>
    <dgm:cxn modelId="{44F0E6FF-5AD3-4188-BEF8-96FA13A64B9E}" type="presParOf" srcId="{4D23ED2D-C918-4366-AABA-B684379F980C}" destId="{AD77743E-110B-4B2F-B60C-54D32042ABCE}" srcOrd="0" destOrd="0" presId="urn:microsoft.com/office/officeart/2005/8/layout/hList1"/>
    <dgm:cxn modelId="{80272DE4-39A4-4819-89AD-F5D10052AFDF}" type="presParOf" srcId="{AD77743E-110B-4B2F-B60C-54D32042ABCE}" destId="{161DB2AD-4830-493F-8D22-D269DDB76CFE}" srcOrd="0" destOrd="0" presId="urn:microsoft.com/office/officeart/2005/8/layout/hList1"/>
    <dgm:cxn modelId="{B137DC78-4401-478D-B276-057760EF3AB9}" type="presParOf" srcId="{AD77743E-110B-4B2F-B60C-54D32042ABCE}" destId="{5E390445-8A53-417C-97D0-A8C01F29614E}" srcOrd="1" destOrd="0" presId="urn:microsoft.com/office/officeart/2005/8/layout/hList1"/>
    <dgm:cxn modelId="{FA451280-EFDA-4623-828D-8C0820C42B4D}" type="presParOf" srcId="{4D23ED2D-C918-4366-AABA-B684379F980C}" destId="{088D7862-BD36-45D2-9035-F247B42E5FA0}" srcOrd="1" destOrd="0" presId="urn:microsoft.com/office/officeart/2005/8/layout/hList1"/>
    <dgm:cxn modelId="{C13D04E7-8E6D-43E2-B4B5-A8D962F99AA7}" type="presParOf" srcId="{4D23ED2D-C918-4366-AABA-B684379F980C}" destId="{B6D53AB3-DB3C-45A0-A7F9-1E227FFD6C92}" srcOrd="2" destOrd="0" presId="urn:microsoft.com/office/officeart/2005/8/layout/hList1"/>
    <dgm:cxn modelId="{7FB2CF99-AFC5-4F2E-A3C0-BB4ED6265C5D}" type="presParOf" srcId="{B6D53AB3-DB3C-45A0-A7F9-1E227FFD6C92}" destId="{9A0629F2-A63C-4199-9D16-44E00887910F}" srcOrd="0" destOrd="0" presId="urn:microsoft.com/office/officeart/2005/8/layout/hList1"/>
    <dgm:cxn modelId="{7BADF458-CA4C-48F0-B0C0-44CE7B3C117D}" type="presParOf" srcId="{B6D53AB3-DB3C-45A0-A7F9-1E227FFD6C92}" destId="{09AFC8D8-30AD-4482-8149-853258C5AB4E}" srcOrd="1" destOrd="0" presId="urn:microsoft.com/office/officeart/2005/8/layout/hList1"/>
    <dgm:cxn modelId="{BFC4E8AD-3F98-4D70-91DE-48E27941D9B0}" type="presParOf" srcId="{4D23ED2D-C918-4366-AABA-B684379F980C}" destId="{CA00BB76-F436-40DD-B133-B4649A575388}" srcOrd="3" destOrd="0" presId="urn:microsoft.com/office/officeart/2005/8/layout/hList1"/>
    <dgm:cxn modelId="{CC512D13-F9A6-4213-A772-E3E1AB635683}" type="presParOf" srcId="{4D23ED2D-C918-4366-AABA-B684379F980C}" destId="{F36A74C1-C1F0-4D7B-88F4-E79EB24ADEC9}" srcOrd="4" destOrd="0" presId="urn:microsoft.com/office/officeart/2005/8/layout/hList1"/>
    <dgm:cxn modelId="{0542EB9D-E09C-47CE-9EE3-DE2DA6E15A00}" type="presParOf" srcId="{F36A74C1-C1F0-4D7B-88F4-E79EB24ADEC9}" destId="{D1D3FCD5-AF27-40AA-8D1E-87A33BD97809}" srcOrd="0" destOrd="0" presId="urn:microsoft.com/office/officeart/2005/8/layout/hList1"/>
    <dgm:cxn modelId="{6DC329DA-CE9D-448B-9FBF-B9CA75582178}" type="presParOf" srcId="{F36A74C1-C1F0-4D7B-88F4-E79EB24ADEC9}" destId="{113305F6-A70D-491B-B077-1CE641475FB4}" srcOrd="1" destOrd="0" presId="urn:microsoft.com/office/officeart/2005/8/layout/hList1"/>
    <dgm:cxn modelId="{AC83A977-E1B2-4C4A-BA35-B9B033FCDA9B}" type="presParOf" srcId="{4D23ED2D-C918-4366-AABA-B684379F980C}" destId="{1853AEFB-47B4-413F-A6F4-32E32A5B3725}" srcOrd="5" destOrd="0" presId="urn:microsoft.com/office/officeart/2005/8/layout/hList1"/>
    <dgm:cxn modelId="{3650F0A4-E7F5-4D3D-A8D7-D048B2D68C9F}" type="presParOf" srcId="{4D23ED2D-C918-4366-AABA-B684379F980C}" destId="{7CC77CD6-6E3D-4E7E-9CA5-24C737B35BE3}" srcOrd="6" destOrd="0" presId="urn:microsoft.com/office/officeart/2005/8/layout/hList1"/>
    <dgm:cxn modelId="{76A9D573-7C1A-459D-842C-F2300CECDF43}" type="presParOf" srcId="{7CC77CD6-6E3D-4E7E-9CA5-24C737B35BE3}" destId="{5B3AA34F-E533-4A99-A3D5-4CA19D58BECF}" srcOrd="0" destOrd="0" presId="urn:microsoft.com/office/officeart/2005/8/layout/hList1"/>
    <dgm:cxn modelId="{A389CF68-7E38-4E92-A1D7-A295712BF370}" type="presParOf" srcId="{7CC77CD6-6E3D-4E7E-9CA5-24C737B35BE3}" destId="{7D129025-5D4A-4331-8CC7-0051611EE08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921728-140D-48BF-8631-8B690E64D1A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08279B9F-8272-42BD-B200-0B3B53F9DFBA}">
      <dgm:prSet phldrT="[Text]"/>
      <dgm:spPr/>
      <dgm:t>
        <a:bodyPr/>
        <a:lstStyle/>
        <a:p>
          <a:r>
            <a:rPr lang="en-IN" dirty="0">
              <a:latin typeface="+mn-lt"/>
            </a:rPr>
            <a:t>Update</a:t>
          </a:r>
          <a:endParaRPr lang="en-US" dirty="0">
            <a:latin typeface="+mn-lt"/>
          </a:endParaRPr>
        </a:p>
      </dgm:t>
    </dgm:pt>
    <dgm:pt modelId="{E83369FA-3054-421B-8745-5A2662F5B9D9}" type="parTrans" cxnId="{A680D4E0-ED23-47E7-900B-38B4D2833E14}">
      <dgm:prSet/>
      <dgm:spPr/>
      <dgm:t>
        <a:bodyPr/>
        <a:lstStyle/>
        <a:p>
          <a:endParaRPr lang="en-US"/>
        </a:p>
      </dgm:t>
    </dgm:pt>
    <dgm:pt modelId="{F0A54C80-4735-4B80-A548-26716DC45113}" type="sibTrans" cxnId="{A680D4E0-ED23-47E7-900B-38B4D2833E14}">
      <dgm:prSet/>
      <dgm:spPr/>
      <dgm:t>
        <a:bodyPr/>
        <a:lstStyle/>
        <a:p>
          <a:endParaRPr lang="en-US"/>
        </a:p>
      </dgm:t>
    </dgm:pt>
    <dgm:pt modelId="{445F626C-F9FE-4225-96FE-D869E1E91774}">
      <dgm:prSet phldrT="[Text]"/>
      <dgm:spPr/>
      <dgm:t>
        <a:bodyPr/>
        <a:lstStyle/>
        <a:p>
          <a:r>
            <a:rPr lang="en-IN" dirty="0">
              <a:latin typeface="+mn-lt"/>
            </a:rPr>
            <a:t>Grievance</a:t>
          </a:r>
          <a:endParaRPr lang="en-US" dirty="0">
            <a:latin typeface="+mn-lt"/>
          </a:endParaRPr>
        </a:p>
      </dgm:t>
    </dgm:pt>
    <dgm:pt modelId="{55686FBE-F68E-4852-8A8E-DB2DB9121977}" type="parTrans" cxnId="{29A7E321-81FD-4C80-AC40-F69279906158}">
      <dgm:prSet/>
      <dgm:spPr/>
      <dgm:t>
        <a:bodyPr/>
        <a:lstStyle/>
        <a:p>
          <a:endParaRPr lang="en-US"/>
        </a:p>
      </dgm:t>
    </dgm:pt>
    <dgm:pt modelId="{4BBEE946-F170-42DA-AB5D-F65A2BD52333}" type="sibTrans" cxnId="{29A7E321-81FD-4C80-AC40-F69279906158}">
      <dgm:prSet/>
      <dgm:spPr/>
      <dgm:t>
        <a:bodyPr/>
        <a:lstStyle/>
        <a:p>
          <a:endParaRPr lang="en-US"/>
        </a:p>
      </dgm:t>
    </dgm:pt>
    <dgm:pt modelId="{1AB6DE27-B5FC-4113-A1B5-A73F20473B7A}">
      <dgm:prSet/>
      <dgm:spPr/>
      <dgm:t>
        <a:bodyPr/>
        <a:lstStyle/>
        <a:p>
          <a:r>
            <a:rPr lang="en-IN" dirty="0">
              <a:latin typeface="+mn-lt"/>
            </a:rPr>
            <a:t>As Transporter</a:t>
          </a:r>
        </a:p>
      </dgm:t>
    </dgm:pt>
    <dgm:pt modelId="{7F88D45A-3A21-4EB1-A5F4-C0C7E4E02818}" type="parTrans" cxnId="{A62A0FEF-8B70-4E2F-A020-2BC1B9BD9A7F}">
      <dgm:prSet/>
      <dgm:spPr/>
      <dgm:t>
        <a:bodyPr/>
        <a:lstStyle/>
        <a:p>
          <a:endParaRPr lang="en-US"/>
        </a:p>
      </dgm:t>
    </dgm:pt>
    <dgm:pt modelId="{422044BA-1524-4AD4-A75C-FFE5797B2BDD}" type="sibTrans" cxnId="{A62A0FEF-8B70-4E2F-A020-2BC1B9BD9A7F}">
      <dgm:prSet/>
      <dgm:spPr/>
      <dgm:t>
        <a:bodyPr/>
        <a:lstStyle/>
        <a:p>
          <a:endParaRPr lang="en-US"/>
        </a:p>
      </dgm:t>
    </dgm:pt>
    <dgm:pt modelId="{C7AB64DC-623B-40D5-8D1A-B5FF561AFF72}">
      <dgm:prSet/>
      <dgm:spPr/>
      <dgm:t>
        <a:bodyPr/>
        <a:lstStyle/>
        <a:p>
          <a:r>
            <a:rPr lang="en-IN" dirty="0">
              <a:latin typeface="+mn-lt"/>
            </a:rPr>
            <a:t>My GSTIN from CP</a:t>
          </a:r>
        </a:p>
      </dgm:t>
    </dgm:pt>
    <dgm:pt modelId="{A24EB089-8F6D-47E9-9B3B-BC57A15CE55F}" type="parTrans" cxnId="{29CCAF0D-984B-4EDB-A7EA-B74AD2B5807D}">
      <dgm:prSet/>
      <dgm:spPr/>
      <dgm:t>
        <a:bodyPr/>
        <a:lstStyle/>
        <a:p>
          <a:endParaRPr lang="en-US"/>
        </a:p>
      </dgm:t>
    </dgm:pt>
    <dgm:pt modelId="{53599F06-B14D-49D9-AF22-03646E539B64}" type="sibTrans" cxnId="{29CCAF0D-984B-4EDB-A7EA-B74AD2B5807D}">
      <dgm:prSet/>
      <dgm:spPr/>
      <dgm:t>
        <a:bodyPr/>
        <a:lstStyle/>
        <a:p>
          <a:endParaRPr lang="en-US"/>
        </a:p>
      </dgm:t>
    </dgm:pt>
    <dgm:pt modelId="{83CE2F6D-D30A-4437-8827-E833AD38FC75}">
      <dgm:prSet/>
      <dgm:spPr/>
      <dgm:t>
        <a:bodyPr/>
        <a:lstStyle/>
        <a:p>
          <a:r>
            <a:rPr lang="en-IN" dirty="0">
              <a:latin typeface="+mn-lt"/>
            </a:rPr>
            <a:t>Detention Report</a:t>
          </a:r>
        </a:p>
      </dgm:t>
    </dgm:pt>
    <dgm:pt modelId="{A77866FB-AAE1-459B-A2DF-385FDB1762DC}" type="parTrans" cxnId="{3476DAE1-B8D8-46FD-B928-47B3B97AD0A6}">
      <dgm:prSet/>
      <dgm:spPr/>
      <dgm:t>
        <a:bodyPr/>
        <a:lstStyle/>
        <a:p>
          <a:endParaRPr lang="en-US"/>
        </a:p>
      </dgm:t>
    </dgm:pt>
    <dgm:pt modelId="{71E5D842-E227-440E-9F7F-E2DDCAEA50A0}" type="sibTrans" cxnId="{3476DAE1-B8D8-46FD-B928-47B3B97AD0A6}">
      <dgm:prSet/>
      <dgm:spPr/>
      <dgm:t>
        <a:bodyPr/>
        <a:lstStyle/>
        <a:p>
          <a:endParaRPr lang="en-US"/>
        </a:p>
      </dgm:t>
    </dgm:pt>
    <dgm:pt modelId="{29C1590B-6C37-4257-BC27-C4C61DFDFED1}">
      <dgm:prSet/>
      <dgm:spPr/>
      <dgm:t>
        <a:bodyPr/>
        <a:lstStyle/>
        <a:p>
          <a:r>
            <a:rPr lang="en-IN" dirty="0">
              <a:latin typeface="+mn-lt"/>
            </a:rPr>
            <a:t>User Management</a:t>
          </a:r>
        </a:p>
      </dgm:t>
    </dgm:pt>
    <dgm:pt modelId="{EC2A1FC6-F124-4416-A417-BEB1B82AE537}" type="sibTrans" cxnId="{A76579F0-57FA-4D0A-9E44-31E9554142E3}">
      <dgm:prSet/>
      <dgm:spPr/>
      <dgm:t>
        <a:bodyPr/>
        <a:lstStyle/>
        <a:p>
          <a:endParaRPr lang="en-US"/>
        </a:p>
      </dgm:t>
    </dgm:pt>
    <dgm:pt modelId="{E63EE55C-41A8-4EB5-8FAA-D156B2CF29DE}" type="parTrans" cxnId="{A76579F0-57FA-4D0A-9E44-31E9554142E3}">
      <dgm:prSet/>
      <dgm:spPr/>
      <dgm:t>
        <a:bodyPr/>
        <a:lstStyle/>
        <a:p>
          <a:endParaRPr lang="en-US"/>
        </a:p>
      </dgm:t>
    </dgm:pt>
    <dgm:pt modelId="{535C9C15-D20F-40C3-98E5-7A85ABC8F641}">
      <dgm:prSet/>
      <dgm:spPr/>
      <dgm:t>
        <a:bodyPr/>
        <a:lstStyle/>
        <a:p>
          <a:r>
            <a:rPr lang="en-IN" dirty="0">
              <a:latin typeface="+mn-lt"/>
            </a:rPr>
            <a:t>Change Password</a:t>
          </a:r>
        </a:p>
      </dgm:t>
    </dgm:pt>
    <dgm:pt modelId="{F2DCDBA5-E984-41B9-9594-1F2E52BC9625}" type="sibTrans" cxnId="{F2C2A749-D978-4E32-B5E8-C932866B29F9}">
      <dgm:prSet/>
      <dgm:spPr/>
      <dgm:t>
        <a:bodyPr/>
        <a:lstStyle/>
        <a:p>
          <a:endParaRPr lang="en-US"/>
        </a:p>
      </dgm:t>
    </dgm:pt>
    <dgm:pt modelId="{E5832A63-A808-4A48-8431-0DC87134F043}" type="parTrans" cxnId="{F2C2A749-D978-4E32-B5E8-C932866B29F9}">
      <dgm:prSet/>
      <dgm:spPr/>
      <dgm:t>
        <a:bodyPr/>
        <a:lstStyle/>
        <a:p>
          <a:endParaRPr lang="en-US"/>
        </a:p>
      </dgm:t>
    </dgm:pt>
    <dgm:pt modelId="{60FFDA9E-2A29-4841-9F22-07C271E1ECEE}">
      <dgm:prSet/>
      <dgm:spPr/>
      <dgm:t>
        <a:bodyPr/>
        <a:lstStyle/>
        <a:p>
          <a:r>
            <a:rPr lang="en-IN" dirty="0">
              <a:latin typeface="+mn-lt"/>
            </a:rPr>
            <a:t>Masters</a:t>
          </a:r>
          <a:endParaRPr lang="en-US" dirty="0"/>
        </a:p>
      </dgm:t>
    </dgm:pt>
    <dgm:pt modelId="{249833F9-52DF-495D-A8B3-CDD4263A3B51}" type="parTrans" cxnId="{CB401532-EF2A-42C9-987F-597F9A465AFA}">
      <dgm:prSet/>
      <dgm:spPr/>
      <dgm:t>
        <a:bodyPr/>
        <a:lstStyle/>
        <a:p>
          <a:endParaRPr lang="en-US"/>
        </a:p>
      </dgm:t>
    </dgm:pt>
    <dgm:pt modelId="{C3133938-9D00-4CDC-B297-F88F4E959950}" type="sibTrans" cxnId="{CB401532-EF2A-42C9-987F-597F9A465AFA}">
      <dgm:prSet/>
      <dgm:spPr/>
      <dgm:t>
        <a:bodyPr/>
        <a:lstStyle/>
        <a:p>
          <a:endParaRPr lang="en-US"/>
        </a:p>
      </dgm:t>
    </dgm:pt>
    <dgm:pt modelId="{46D86BE4-C60A-4993-9377-606AE2F5D5AF}">
      <dgm:prSet/>
      <dgm:spPr/>
      <dgm:t>
        <a:bodyPr/>
        <a:lstStyle/>
        <a:p>
          <a:r>
            <a:rPr lang="en-IN" dirty="0">
              <a:latin typeface="+mn-lt"/>
            </a:rPr>
            <a:t>Products</a:t>
          </a:r>
          <a:endParaRPr lang="en-US" dirty="0"/>
        </a:p>
      </dgm:t>
    </dgm:pt>
    <dgm:pt modelId="{4CF95138-01CB-4978-90F7-E58E2BFCEC7A}" type="parTrans" cxnId="{4049EB85-30D2-4373-9344-F803EF4283F2}">
      <dgm:prSet/>
      <dgm:spPr/>
      <dgm:t>
        <a:bodyPr/>
        <a:lstStyle/>
        <a:p>
          <a:endParaRPr lang="en-US"/>
        </a:p>
      </dgm:t>
    </dgm:pt>
    <dgm:pt modelId="{76AF6F87-9D29-4F0E-85E7-1F1DA0F2460A}" type="sibTrans" cxnId="{4049EB85-30D2-4373-9344-F803EF4283F2}">
      <dgm:prSet/>
      <dgm:spPr/>
      <dgm:t>
        <a:bodyPr/>
        <a:lstStyle/>
        <a:p>
          <a:endParaRPr lang="en-US"/>
        </a:p>
      </dgm:t>
    </dgm:pt>
    <dgm:pt modelId="{1A6F1C9F-0D18-4E75-BD05-C3BB319B1E1C}">
      <dgm:prSet/>
      <dgm:spPr/>
      <dgm:t>
        <a:bodyPr/>
        <a:lstStyle/>
        <a:p>
          <a:r>
            <a:rPr lang="en-IN" dirty="0">
              <a:latin typeface="+mn-lt"/>
            </a:rPr>
            <a:t>Clients</a:t>
          </a:r>
        </a:p>
      </dgm:t>
    </dgm:pt>
    <dgm:pt modelId="{3F6CF1DD-381E-4A31-A8C4-B57977A3A7DB}" type="parTrans" cxnId="{B40B6EED-0D1B-4B0F-A2A8-20CF679937C1}">
      <dgm:prSet/>
      <dgm:spPr/>
      <dgm:t>
        <a:bodyPr/>
        <a:lstStyle/>
        <a:p>
          <a:endParaRPr lang="en-US"/>
        </a:p>
      </dgm:t>
    </dgm:pt>
    <dgm:pt modelId="{25974469-705F-4579-B8AD-41D52C2A883A}" type="sibTrans" cxnId="{B40B6EED-0D1B-4B0F-A2A8-20CF679937C1}">
      <dgm:prSet/>
      <dgm:spPr/>
      <dgm:t>
        <a:bodyPr/>
        <a:lstStyle/>
        <a:p>
          <a:endParaRPr lang="en-US"/>
        </a:p>
      </dgm:t>
    </dgm:pt>
    <dgm:pt modelId="{0B7D957C-28A9-4432-AA71-1241D570B799}">
      <dgm:prSet/>
      <dgm:spPr/>
      <dgm:t>
        <a:bodyPr/>
        <a:lstStyle/>
        <a:p>
          <a:r>
            <a:rPr lang="en-IN" dirty="0">
              <a:latin typeface="+mn-lt"/>
            </a:rPr>
            <a:t>Supplier</a:t>
          </a:r>
        </a:p>
      </dgm:t>
    </dgm:pt>
    <dgm:pt modelId="{820A7056-E66F-4A0F-A97E-8864408F8594}" type="parTrans" cxnId="{89F7A9AB-A010-4300-8262-376D210DF749}">
      <dgm:prSet/>
      <dgm:spPr/>
      <dgm:t>
        <a:bodyPr/>
        <a:lstStyle/>
        <a:p>
          <a:endParaRPr lang="en-US"/>
        </a:p>
      </dgm:t>
    </dgm:pt>
    <dgm:pt modelId="{1792470E-7E5C-436C-9555-DA8805B8B4F3}" type="sibTrans" cxnId="{89F7A9AB-A010-4300-8262-376D210DF749}">
      <dgm:prSet/>
      <dgm:spPr/>
      <dgm:t>
        <a:bodyPr/>
        <a:lstStyle/>
        <a:p>
          <a:endParaRPr lang="en-US"/>
        </a:p>
      </dgm:t>
    </dgm:pt>
    <dgm:pt modelId="{5E900A66-A4DD-4CB3-AF36-8F5960604953}">
      <dgm:prSet/>
      <dgm:spPr/>
      <dgm:t>
        <a:bodyPr/>
        <a:lstStyle/>
        <a:p>
          <a:r>
            <a:rPr lang="en-IN" dirty="0">
              <a:latin typeface="+mn-lt"/>
            </a:rPr>
            <a:t>Transporters</a:t>
          </a:r>
        </a:p>
      </dgm:t>
    </dgm:pt>
    <dgm:pt modelId="{3968E83A-F10F-4E07-986F-00C36B95AB0C}" type="parTrans" cxnId="{3DEA72C0-FCEF-4ABC-A6BE-2D8C58706C9A}">
      <dgm:prSet/>
      <dgm:spPr/>
      <dgm:t>
        <a:bodyPr/>
        <a:lstStyle/>
        <a:p>
          <a:endParaRPr lang="en-US"/>
        </a:p>
      </dgm:t>
    </dgm:pt>
    <dgm:pt modelId="{38DFC297-B536-4AF8-8B49-818F58B11A0A}" type="sibTrans" cxnId="{3DEA72C0-FCEF-4ABC-A6BE-2D8C58706C9A}">
      <dgm:prSet/>
      <dgm:spPr/>
      <dgm:t>
        <a:bodyPr/>
        <a:lstStyle/>
        <a:p>
          <a:endParaRPr lang="en-US"/>
        </a:p>
      </dgm:t>
    </dgm:pt>
    <dgm:pt modelId="{7C9E6676-E5C6-4EA6-BF58-2A3870D44C12}">
      <dgm:prSet/>
      <dgm:spPr/>
      <dgm:t>
        <a:bodyPr/>
        <a:lstStyle/>
        <a:p>
          <a:r>
            <a:rPr lang="en-IN" dirty="0">
              <a:latin typeface="+mn-lt"/>
            </a:rPr>
            <a:t>Bulk Upload</a:t>
          </a:r>
        </a:p>
      </dgm:t>
    </dgm:pt>
    <dgm:pt modelId="{DD305CDA-0DF4-475F-A359-C6F58993602C}" type="parTrans" cxnId="{645E1636-6143-4D8D-8329-DFBF3125D771}">
      <dgm:prSet/>
      <dgm:spPr/>
      <dgm:t>
        <a:bodyPr/>
        <a:lstStyle/>
        <a:p>
          <a:endParaRPr lang="en-US"/>
        </a:p>
      </dgm:t>
    </dgm:pt>
    <dgm:pt modelId="{F9ED2A90-5E7E-46AB-A9CE-65C43193B1A7}" type="sibTrans" cxnId="{645E1636-6143-4D8D-8329-DFBF3125D771}">
      <dgm:prSet/>
      <dgm:spPr/>
      <dgm:t>
        <a:bodyPr/>
        <a:lstStyle/>
        <a:p>
          <a:endParaRPr lang="en-US"/>
        </a:p>
      </dgm:t>
    </dgm:pt>
    <dgm:pt modelId="{4D23ED2D-C918-4366-AABA-B684379F980C}" type="pres">
      <dgm:prSet presAssocID="{C4921728-140D-48BF-8631-8B690E64D1AB}" presName="Name0" presStyleCnt="0">
        <dgm:presLayoutVars>
          <dgm:dir/>
          <dgm:animLvl val="lvl"/>
          <dgm:resizeHandles val="exact"/>
        </dgm:presLayoutVars>
      </dgm:prSet>
      <dgm:spPr/>
    </dgm:pt>
    <dgm:pt modelId="{9052680E-8E81-442E-8EC1-ACCD87EF631A}" type="pres">
      <dgm:prSet presAssocID="{60FFDA9E-2A29-4841-9F22-07C271E1ECEE}" presName="composite" presStyleCnt="0"/>
      <dgm:spPr/>
    </dgm:pt>
    <dgm:pt modelId="{8409102B-E22B-487C-A801-4117451EB56A}" type="pres">
      <dgm:prSet presAssocID="{60FFDA9E-2A29-4841-9F22-07C271E1ECEE}" presName="parTx" presStyleLbl="alignNode1" presStyleIdx="0" presStyleCnt="4">
        <dgm:presLayoutVars>
          <dgm:chMax val="0"/>
          <dgm:chPref val="0"/>
          <dgm:bulletEnabled val="1"/>
        </dgm:presLayoutVars>
      </dgm:prSet>
      <dgm:spPr/>
    </dgm:pt>
    <dgm:pt modelId="{F836B30C-64F3-4D46-9D29-7C2DCD56A719}" type="pres">
      <dgm:prSet presAssocID="{60FFDA9E-2A29-4841-9F22-07C271E1ECEE}" presName="desTx" presStyleLbl="alignAccFollowNode1" presStyleIdx="0" presStyleCnt="4" custLinFactNeighborX="-166" custLinFactNeighborY="-859">
        <dgm:presLayoutVars>
          <dgm:bulletEnabled val="1"/>
        </dgm:presLayoutVars>
      </dgm:prSet>
      <dgm:spPr/>
    </dgm:pt>
    <dgm:pt modelId="{FC0A221C-F86D-4A16-B6B3-62A9BC25EFD8}" type="pres">
      <dgm:prSet presAssocID="{C3133938-9D00-4CDC-B297-F88F4E959950}" presName="space" presStyleCnt="0"/>
      <dgm:spPr/>
    </dgm:pt>
    <dgm:pt modelId="{89787D4F-54B3-447F-B7B8-1621C22ED37D}" type="pres">
      <dgm:prSet presAssocID="{29C1590B-6C37-4257-BC27-C4C61DFDFED1}" presName="composite" presStyleCnt="0"/>
      <dgm:spPr/>
    </dgm:pt>
    <dgm:pt modelId="{553A7D0F-5894-4DF6-9106-403C05F60568}" type="pres">
      <dgm:prSet presAssocID="{29C1590B-6C37-4257-BC27-C4C61DFDFED1}" presName="parTx" presStyleLbl="alignNode1" presStyleIdx="1" presStyleCnt="4">
        <dgm:presLayoutVars>
          <dgm:chMax val="0"/>
          <dgm:chPref val="0"/>
          <dgm:bulletEnabled val="1"/>
        </dgm:presLayoutVars>
      </dgm:prSet>
      <dgm:spPr/>
    </dgm:pt>
    <dgm:pt modelId="{329E57A5-9B60-405F-8062-4ED1DCEF6D90}" type="pres">
      <dgm:prSet presAssocID="{29C1590B-6C37-4257-BC27-C4C61DFDFED1}" presName="desTx" presStyleLbl="alignAccFollowNode1" presStyleIdx="1" presStyleCnt="4">
        <dgm:presLayoutVars>
          <dgm:bulletEnabled val="1"/>
        </dgm:presLayoutVars>
      </dgm:prSet>
      <dgm:spPr/>
    </dgm:pt>
    <dgm:pt modelId="{F5CF4FC9-2991-474C-8205-469947D75C10}" type="pres">
      <dgm:prSet presAssocID="{EC2A1FC6-F124-4416-A417-BEB1B82AE537}" presName="space" presStyleCnt="0"/>
      <dgm:spPr/>
    </dgm:pt>
    <dgm:pt modelId="{B6D53AB3-DB3C-45A0-A7F9-1E227FFD6C92}" type="pres">
      <dgm:prSet presAssocID="{08279B9F-8272-42BD-B200-0B3B53F9DFBA}" presName="composite" presStyleCnt="0"/>
      <dgm:spPr/>
    </dgm:pt>
    <dgm:pt modelId="{9A0629F2-A63C-4199-9D16-44E00887910F}" type="pres">
      <dgm:prSet presAssocID="{08279B9F-8272-42BD-B200-0B3B53F9DFBA}" presName="parTx" presStyleLbl="alignNode1" presStyleIdx="2" presStyleCnt="4">
        <dgm:presLayoutVars>
          <dgm:chMax val="0"/>
          <dgm:chPref val="0"/>
          <dgm:bulletEnabled val="1"/>
        </dgm:presLayoutVars>
      </dgm:prSet>
      <dgm:spPr/>
    </dgm:pt>
    <dgm:pt modelId="{09AFC8D8-30AD-4482-8149-853258C5AB4E}" type="pres">
      <dgm:prSet presAssocID="{08279B9F-8272-42BD-B200-0B3B53F9DFBA}" presName="desTx" presStyleLbl="alignAccFollowNode1" presStyleIdx="2" presStyleCnt="4">
        <dgm:presLayoutVars>
          <dgm:bulletEnabled val="1"/>
        </dgm:presLayoutVars>
      </dgm:prSet>
      <dgm:spPr/>
    </dgm:pt>
    <dgm:pt modelId="{CA00BB76-F436-40DD-B133-B4649A575388}" type="pres">
      <dgm:prSet presAssocID="{F0A54C80-4735-4B80-A548-26716DC45113}" presName="space" presStyleCnt="0"/>
      <dgm:spPr/>
    </dgm:pt>
    <dgm:pt modelId="{79DF9E90-AED2-4AE2-AF78-8F8BC2C4E18A}" type="pres">
      <dgm:prSet presAssocID="{445F626C-F9FE-4225-96FE-D869E1E91774}" presName="composite" presStyleCnt="0"/>
      <dgm:spPr/>
    </dgm:pt>
    <dgm:pt modelId="{9A25EB3F-78E8-4741-B251-EB2645D22CD9}" type="pres">
      <dgm:prSet presAssocID="{445F626C-F9FE-4225-96FE-D869E1E91774}" presName="parTx" presStyleLbl="alignNode1" presStyleIdx="3" presStyleCnt="4">
        <dgm:presLayoutVars>
          <dgm:chMax val="0"/>
          <dgm:chPref val="0"/>
          <dgm:bulletEnabled val="1"/>
        </dgm:presLayoutVars>
      </dgm:prSet>
      <dgm:spPr/>
    </dgm:pt>
    <dgm:pt modelId="{BB186C5D-5CDA-4DA6-910F-228D1BBA9620}" type="pres">
      <dgm:prSet presAssocID="{445F626C-F9FE-4225-96FE-D869E1E91774}" presName="desTx" presStyleLbl="alignAccFollowNode1" presStyleIdx="3" presStyleCnt="4">
        <dgm:presLayoutVars>
          <dgm:bulletEnabled val="1"/>
        </dgm:presLayoutVars>
      </dgm:prSet>
      <dgm:spPr/>
    </dgm:pt>
  </dgm:ptLst>
  <dgm:cxnLst>
    <dgm:cxn modelId="{29CCAF0D-984B-4EDB-A7EA-B74AD2B5807D}" srcId="{08279B9F-8272-42BD-B200-0B3B53F9DFBA}" destId="{C7AB64DC-623B-40D5-8D1A-B5FF561AFF72}" srcOrd="1" destOrd="0" parTransId="{A24EB089-8F6D-47E9-9B3B-BC57A15CE55F}" sibTransId="{53599F06-B14D-49D9-AF22-03646E539B64}"/>
    <dgm:cxn modelId="{0B02BB1F-E15B-4AD6-9858-10F43843350F}" type="presOf" srcId="{08279B9F-8272-42BD-B200-0B3B53F9DFBA}" destId="{9A0629F2-A63C-4199-9D16-44E00887910F}" srcOrd="0" destOrd="0" presId="urn:microsoft.com/office/officeart/2005/8/layout/hList1"/>
    <dgm:cxn modelId="{29A7E321-81FD-4C80-AC40-F69279906158}" srcId="{C4921728-140D-48BF-8631-8B690E64D1AB}" destId="{445F626C-F9FE-4225-96FE-D869E1E91774}" srcOrd="3" destOrd="0" parTransId="{55686FBE-F68E-4852-8A8E-DB2DB9121977}" sibTransId="{4BBEE946-F170-42DA-AB5D-F65A2BD52333}"/>
    <dgm:cxn modelId="{C983FE2E-C3C5-46C6-8E7D-F9F0A4AED0D2}" type="presOf" srcId="{83CE2F6D-D30A-4437-8827-E833AD38FC75}" destId="{BB186C5D-5CDA-4DA6-910F-228D1BBA9620}" srcOrd="0" destOrd="0" presId="urn:microsoft.com/office/officeart/2005/8/layout/hList1"/>
    <dgm:cxn modelId="{49793F2F-0037-49C3-BA87-9BC37CFA6CAA}" type="presOf" srcId="{1A6F1C9F-0D18-4E75-BD05-C3BB319B1E1C}" destId="{F836B30C-64F3-4D46-9D29-7C2DCD56A719}" srcOrd="0" destOrd="1" presId="urn:microsoft.com/office/officeart/2005/8/layout/hList1"/>
    <dgm:cxn modelId="{CB401532-EF2A-42C9-987F-597F9A465AFA}" srcId="{C4921728-140D-48BF-8631-8B690E64D1AB}" destId="{60FFDA9E-2A29-4841-9F22-07C271E1ECEE}" srcOrd="0" destOrd="0" parTransId="{249833F9-52DF-495D-A8B3-CDD4263A3B51}" sibTransId="{C3133938-9D00-4CDC-B297-F88F4E959950}"/>
    <dgm:cxn modelId="{645E1636-6143-4D8D-8329-DFBF3125D771}" srcId="{60FFDA9E-2A29-4841-9F22-07C271E1ECEE}" destId="{7C9E6676-E5C6-4EA6-BF58-2A3870D44C12}" srcOrd="4" destOrd="0" parTransId="{DD305CDA-0DF4-475F-A359-C6F58993602C}" sibTransId="{F9ED2A90-5E7E-46AB-A9CE-65C43193B1A7}"/>
    <dgm:cxn modelId="{3C773637-5303-4B0D-ADCE-A4DF9D6C29A4}" type="presOf" srcId="{1AB6DE27-B5FC-4113-A1B5-A73F20473B7A}" destId="{09AFC8D8-30AD-4482-8149-853258C5AB4E}" srcOrd="0" destOrd="0" presId="urn:microsoft.com/office/officeart/2005/8/layout/hList1"/>
    <dgm:cxn modelId="{56DD3A3F-CDE0-4B19-BB22-9C92FB261B33}" type="presOf" srcId="{46D86BE4-C60A-4993-9377-606AE2F5D5AF}" destId="{F836B30C-64F3-4D46-9D29-7C2DCD56A719}" srcOrd="0" destOrd="0" presId="urn:microsoft.com/office/officeart/2005/8/layout/hList1"/>
    <dgm:cxn modelId="{F2C2A749-D978-4E32-B5E8-C932866B29F9}" srcId="{29C1590B-6C37-4257-BC27-C4C61DFDFED1}" destId="{535C9C15-D20F-40C3-98E5-7A85ABC8F641}" srcOrd="0" destOrd="0" parTransId="{E5832A63-A808-4A48-8431-0DC87134F043}" sibTransId="{F2DCDBA5-E984-41B9-9594-1F2E52BC9625}"/>
    <dgm:cxn modelId="{C4D3BC50-23F5-48B9-855A-A99B7F0C0FA2}" type="presOf" srcId="{7C9E6676-E5C6-4EA6-BF58-2A3870D44C12}" destId="{F836B30C-64F3-4D46-9D29-7C2DCD56A719}" srcOrd="0" destOrd="4" presId="urn:microsoft.com/office/officeart/2005/8/layout/hList1"/>
    <dgm:cxn modelId="{4049EB85-30D2-4373-9344-F803EF4283F2}" srcId="{60FFDA9E-2A29-4841-9F22-07C271E1ECEE}" destId="{46D86BE4-C60A-4993-9377-606AE2F5D5AF}" srcOrd="0" destOrd="0" parTransId="{4CF95138-01CB-4978-90F7-E58E2BFCEC7A}" sibTransId="{76AF6F87-9D29-4F0E-85E7-1F1DA0F2460A}"/>
    <dgm:cxn modelId="{09E8F19F-F08F-4440-A2E9-DE47C0EB081E}" type="presOf" srcId="{0B7D957C-28A9-4432-AA71-1241D570B799}" destId="{F836B30C-64F3-4D46-9D29-7C2DCD56A719}" srcOrd="0" destOrd="2" presId="urn:microsoft.com/office/officeart/2005/8/layout/hList1"/>
    <dgm:cxn modelId="{0481BFA9-F2C2-441D-B07D-BDB03D85C710}" type="presOf" srcId="{535C9C15-D20F-40C3-98E5-7A85ABC8F641}" destId="{329E57A5-9B60-405F-8062-4ED1DCEF6D90}" srcOrd="0" destOrd="0" presId="urn:microsoft.com/office/officeart/2005/8/layout/hList1"/>
    <dgm:cxn modelId="{89F7A9AB-A010-4300-8262-376D210DF749}" srcId="{60FFDA9E-2A29-4841-9F22-07C271E1ECEE}" destId="{0B7D957C-28A9-4432-AA71-1241D570B799}" srcOrd="2" destOrd="0" parTransId="{820A7056-E66F-4A0F-A97E-8864408F8594}" sibTransId="{1792470E-7E5C-436C-9555-DA8805B8B4F3}"/>
    <dgm:cxn modelId="{D1408DAE-A699-4340-A4A0-45A31A1741B5}" type="presOf" srcId="{445F626C-F9FE-4225-96FE-D869E1E91774}" destId="{9A25EB3F-78E8-4741-B251-EB2645D22CD9}" srcOrd="0" destOrd="0" presId="urn:microsoft.com/office/officeart/2005/8/layout/hList1"/>
    <dgm:cxn modelId="{3F9794B0-04C6-4C45-8F40-8BABB4A18D63}" type="presOf" srcId="{5E900A66-A4DD-4CB3-AF36-8F5960604953}" destId="{F836B30C-64F3-4D46-9D29-7C2DCD56A719}" srcOrd="0" destOrd="3" presId="urn:microsoft.com/office/officeart/2005/8/layout/hList1"/>
    <dgm:cxn modelId="{3DEA72C0-FCEF-4ABC-A6BE-2D8C58706C9A}" srcId="{60FFDA9E-2A29-4841-9F22-07C271E1ECEE}" destId="{5E900A66-A4DD-4CB3-AF36-8F5960604953}" srcOrd="3" destOrd="0" parTransId="{3968E83A-F10F-4E07-986F-00C36B95AB0C}" sibTransId="{38DFC297-B536-4AF8-8B49-818F58B11A0A}"/>
    <dgm:cxn modelId="{A680D4E0-ED23-47E7-900B-38B4D2833E14}" srcId="{C4921728-140D-48BF-8631-8B690E64D1AB}" destId="{08279B9F-8272-42BD-B200-0B3B53F9DFBA}" srcOrd="2" destOrd="0" parTransId="{E83369FA-3054-421B-8745-5A2662F5B9D9}" sibTransId="{F0A54C80-4735-4B80-A548-26716DC45113}"/>
    <dgm:cxn modelId="{3476DAE1-B8D8-46FD-B928-47B3B97AD0A6}" srcId="{445F626C-F9FE-4225-96FE-D869E1E91774}" destId="{83CE2F6D-D30A-4437-8827-E833AD38FC75}" srcOrd="0" destOrd="0" parTransId="{A77866FB-AAE1-459B-A2DF-385FDB1762DC}" sibTransId="{71E5D842-E227-440E-9F7F-E2DDCAEA50A0}"/>
    <dgm:cxn modelId="{FDB11FE6-A8A1-46E5-A765-0D2E98AC47D9}" type="presOf" srcId="{29C1590B-6C37-4257-BC27-C4C61DFDFED1}" destId="{553A7D0F-5894-4DF6-9106-403C05F60568}" srcOrd="0" destOrd="0" presId="urn:microsoft.com/office/officeart/2005/8/layout/hList1"/>
    <dgm:cxn modelId="{B40B6EED-0D1B-4B0F-A2A8-20CF679937C1}" srcId="{60FFDA9E-2A29-4841-9F22-07C271E1ECEE}" destId="{1A6F1C9F-0D18-4E75-BD05-C3BB319B1E1C}" srcOrd="1" destOrd="0" parTransId="{3F6CF1DD-381E-4A31-A8C4-B57977A3A7DB}" sibTransId="{25974469-705F-4579-B8AD-41D52C2A883A}"/>
    <dgm:cxn modelId="{A196A4EE-6BB3-46ED-921D-2CDAC0D5D266}" type="presOf" srcId="{60FFDA9E-2A29-4841-9F22-07C271E1ECEE}" destId="{8409102B-E22B-487C-A801-4117451EB56A}" srcOrd="0" destOrd="0" presId="urn:microsoft.com/office/officeart/2005/8/layout/hList1"/>
    <dgm:cxn modelId="{A62A0FEF-8B70-4E2F-A020-2BC1B9BD9A7F}" srcId="{08279B9F-8272-42BD-B200-0B3B53F9DFBA}" destId="{1AB6DE27-B5FC-4113-A1B5-A73F20473B7A}" srcOrd="0" destOrd="0" parTransId="{7F88D45A-3A21-4EB1-A5F4-C0C7E4E02818}" sibTransId="{422044BA-1524-4AD4-A75C-FFE5797B2BDD}"/>
    <dgm:cxn modelId="{A76579F0-57FA-4D0A-9E44-31E9554142E3}" srcId="{C4921728-140D-48BF-8631-8B690E64D1AB}" destId="{29C1590B-6C37-4257-BC27-C4C61DFDFED1}" srcOrd="1" destOrd="0" parTransId="{E63EE55C-41A8-4EB5-8FAA-D156B2CF29DE}" sibTransId="{EC2A1FC6-F124-4416-A417-BEB1B82AE537}"/>
    <dgm:cxn modelId="{408E08F9-1DBF-4EA7-B0C5-BEF4C3ABD431}" type="presOf" srcId="{C4921728-140D-48BF-8631-8B690E64D1AB}" destId="{4D23ED2D-C918-4366-AABA-B684379F980C}" srcOrd="0" destOrd="0" presId="urn:microsoft.com/office/officeart/2005/8/layout/hList1"/>
    <dgm:cxn modelId="{7049E1FB-E5CB-4FE6-B003-00C42E5C1420}" type="presOf" srcId="{C7AB64DC-623B-40D5-8D1A-B5FF561AFF72}" destId="{09AFC8D8-30AD-4482-8149-853258C5AB4E}" srcOrd="0" destOrd="1" presId="urn:microsoft.com/office/officeart/2005/8/layout/hList1"/>
    <dgm:cxn modelId="{22F3CFAA-1A47-4820-8CE9-3D7F5AF2131D}" type="presParOf" srcId="{4D23ED2D-C918-4366-AABA-B684379F980C}" destId="{9052680E-8E81-442E-8EC1-ACCD87EF631A}" srcOrd="0" destOrd="0" presId="urn:microsoft.com/office/officeart/2005/8/layout/hList1"/>
    <dgm:cxn modelId="{5058E4DB-E331-4E85-A6AF-D5735006565D}" type="presParOf" srcId="{9052680E-8E81-442E-8EC1-ACCD87EF631A}" destId="{8409102B-E22B-487C-A801-4117451EB56A}" srcOrd="0" destOrd="0" presId="urn:microsoft.com/office/officeart/2005/8/layout/hList1"/>
    <dgm:cxn modelId="{EEA0EEB4-759C-453D-87A7-EF89C98233F8}" type="presParOf" srcId="{9052680E-8E81-442E-8EC1-ACCD87EF631A}" destId="{F836B30C-64F3-4D46-9D29-7C2DCD56A719}" srcOrd="1" destOrd="0" presId="urn:microsoft.com/office/officeart/2005/8/layout/hList1"/>
    <dgm:cxn modelId="{6B8841A6-AE03-40DC-96A6-1FFFDC2817D7}" type="presParOf" srcId="{4D23ED2D-C918-4366-AABA-B684379F980C}" destId="{FC0A221C-F86D-4A16-B6B3-62A9BC25EFD8}" srcOrd="1" destOrd="0" presId="urn:microsoft.com/office/officeart/2005/8/layout/hList1"/>
    <dgm:cxn modelId="{740758FA-C8EC-48EF-BFAA-26C6CF3AAFBC}" type="presParOf" srcId="{4D23ED2D-C918-4366-AABA-B684379F980C}" destId="{89787D4F-54B3-447F-B7B8-1621C22ED37D}" srcOrd="2" destOrd="0" presId="urn:microsoft.com/office/officeart/2005/8/layout/hList1"/>
    <dgm:cxn modelId="{76878DC3-335B-4981-AFA0-A71B1C3233B2}" type="presParOf" srcId="{89787D4F-54B3-447F-B7B8-1621C22ED37D}" destId="{553A7D0F-5894-4DF6-9106-403C05F60568}" srcOrd="0" destOrd="0" presId="urn:microsoft.com/office/officeart/2005/8/layout/hList1"/>
    <dgm:cxn modelId="{4BAC47AD-F250-4187-9964-7E7ABD60C77A}" type="presParOf" srcId="{89787D4F-54B3-447F-B7B8-1621C22ED37D}" destId="{329E57A5-9B60-405F-8062-4ED1DCEF6D90}" srcOrd="1" destOrd="0" presId="urn:microsoft.com/office/officeart/2005/8/layout/hList1"/>
    <dgm:cxn modelId="{726CF0DC-8F09-470F-BEFF-A159F06647E0}" type="presParOf" srcId="{4D23ED2D-C918-4366-AABA-B684379F980C}" destId="{F5CF4FC9-2991-474C-8205-469947D75C10}" srcOrd="3" destOrd="0" presId="urn:microsoft.com/office/officeart/2005/8/layout/hList1"/>
    <dgm:cxn modelId="{C13D04E7-8E6D-43E2-B4B5-A8D962F99AA7}" type="presParOf" srcId="{4D23ED2D-C918-4366-AABA-B684379F980C}" destId="{B6D53AB3-DB3C-45A0-A7F9-1E227FFD6C92}" srcOrd="4" destOrd="0" presId="urn:microsoft.com/office/officeart/2005/8/layout/hList1"/>
    <dgm:cxn modelId="{7FB2CF99-AFC5-4F2E-A3C0-BB4ED6265C5D}" type="presParOf" srcId="{B6D53AB3-DB3C-45A0-A7F9-1E227FFD6C92}" destId="{9A0629F2-A63C-4199-9D16-44E00887910F}" srcOrd="0" destOrd="0" presId="urn:microsoft.com/office/officeart/2005/8/layout/hList1"/>
    <dgm:cxn modelId="{7BADF458-CA4C-48F0-B0C0-44CE7B3C117D}" type="presParOf" srcId="{B6D53AB3-DB3C-45A0-A7F9-1E227FFD6C92}" destId="{09AFC8D8-30AD-4482-8149-853258C5AB4E}" srcOrd="1" destOrd="0" presId="urn:microsoft.com/office/officeart/2005/8/layout/hList1"/>
    <dgm:cxn modelId="{BFC4E8AD-3F98-4D70-91DE-48E27941D9B0}" type="presParOf" srcId="{4D23ED2D-C918-4366-AABA-B684379F980C}" destId="{CA00BB76-F436-40DD-B133-B4649A575388}" srcOrd="5" destOrd="0" presId="urn:microsoft.com/office/officeart/2005/8/layout/hList1"/>
    <dgm:cxn modelId="{2F1915D2-B935-46CF-BD6A-A75F1CE50114}" type="presParOf" srcId="{4D23ED2D-C918-4366-AABA-B684379F980C}" destId="{79DF9E90-AED2-4AE2-AF78-8F8BC2C4E18A}" srcOrd="6" destOrd="0" presId="urn:microsoft.com/office/officeart/2005/8/layout/hList1"/>
    <dgm:cxn modelId="{AC6B4580-2DB9-4A69-92FF-C32D3EB0BA8E}" type="presParOf" srcId="{79DF9E90-AED2-4AE2-AF78-8F8BC2C4E18A}" destId="{9A25EB3F-78E8-4741-B251-EB2645D22CD9}" srcOrd="0" destOrd="0" presId="urn:microsoft.com/office/officeart/2005/8/layout/hList1"/>
    <dgm:cxn modelId="{3488201A-4444-4624-B1BF-F155B25408E3}" type="presParOf" srcId="{79DF9E90-AED2-4AE2-AF78-8F8BC2C4E18A}" destId="{BB186C5D-5CDA-4DA6-910F-228D1BBA962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529FC6-4EE1-43A9-BE60-0A92973D7268}" type="doc">
      <dgm:prSet loTypeId="urn:microsoft.com/office/officeart/2005/8/layout/arrow4" loCatId="relationship" qsTypeId="urn:microsoft.com/office/officeart/2005/8/quickstyle/simple1" qsCatId="simple" csTypeId="urn:microsoft.com/office/officeart/2005/8/colors/colorful5" csCatId="colorful" phldr="1"/>
      <dgm:spPr/>
      <dgm:t>
        <a:bodyPr/>
        <a:lstStyle/>
        <a:p>
          <a:endParaRPr lang="en-IN"/>
        </a:p>
      </dgm:t>
    </dgm:pt>
    <dgm:pt modelId="{5AB37913-B215-4611-AFB3-227F5761E739}">
      <dgm:prSet phldrT="[Text]"/>
      <dgm:spPr/>
      <dgm:t>
        <a:bodyPr/>
        <a:lstStyle/>
        <a:p>
          <a:pPr algn="l"/>
          <a:r>
            <a:rPr lang="en-IN" b="0" dirty="0">
              <a:solidFill>
                <a:schemeClr val="accent6"/>
              </a:solidFill>
            </a:rPr>
            <a:t>Outward</a:t>
          </a:r>
        </a:p>
      </dgm:t>
    </dgm:pt>
    <dgm:pt modelId="{95BDE78C-9844-4A4E-AA8D-FAEB5752979E}" type="parTrans" cxnId="{7E6D4731-E81F-4570-8DB5-E9678D0FE2E5}">
      <dgm:prSet/>
      <dgm:spPr/>
      <dgm:t>
        <a:bodyPr/>
        <a:lstStyle/>
        <a:p>
          <a:endParaRPr lang="en-IN"/>
        </a:p>
      </dgm:t>
    </dgm:pt>
    <dgm:pt modelId="{9C1DFF32-5769-4E9C-8586-3208ED45AE02}" type="sibTrans" cxnId="{7E6D4731-E81F-4570-8DB5-E9678D0FE2E5}">
      <dgm:prSet/>
      <dgm:spPr/>
      <dgm:t>
        <a:bodyPr/>
        <a:lstStyle/>
        <a:p>
          <a:endParaRPr lang="en-IN"/>
        </a:p>
      </dgm:t>
    </dgm:pt>
    <dgm:pt modelId="{099E834A-6156-4E22-8259-950024E70B60}">
      <dgm:prSet phldrT="[Text]"/>
      <dgm:spPr/>
      <dgm:t>
        <a:bodyPr/>
        <a:lstStyle/>
        <a:p>
          <a:pPr algn="l"/>
          <a:r>
            <a:rPr lang="en-IN" b="0" dirty="0">
              <a:solidFill>
                <a:schemeClr val="accent6"/>
              </a:solidFill>
            </a:rPr>
            <a:t>Causing outwards movement of goods for supply or other than supply</a:t>
          </a:r>
        </a:p>
      </dgm:t>
    </dgm:pt>
    <dgm:pt modelId="{11E4F55A-345F-43B0-B56E-82A245E2F45F}" type="parTrans" cxnId="{C3C3EC73-9CF9-4E91-882F-A27D300AD984}">
      <dgm:prSet/>
      <dgm:spPr/>
      <dgm:t>
        <a:bodyPr/>
        <a:lstStyle/>
        <a:p>
          <a:endParaRPr lang="en-IN"/>
        </a:p>
      </dgm:t>
    </dgm:pt>
    <dgm:pt modelId="{2C2D3D26-A656-4E1D-888E-8976B6ABB8B7}" type="sibTrans" cxnId="{C3C3EC73-9CF9-4E91-882F-A27D300AD984}">
      <dgm:prSet/>
      <dgm:spPr/>
      <dgm:t>
        <a:bodyPr/>
        <a:lstStyle/>
        <a:p>
          <a:endParaRPr lang="en-IN"/>
        </a:p>
      </dgm:t>
    </dgm:pt>
    <dgm:pt modelId="{C2F9727D-3BD4-41CA-BE3E-B6B4B032DEB3}">
      <dgm:prSet phldrT="[Text]"/>
      <dgm:spPr/>
      <dgm:t>
        <a:bodyPr/>
        <a:lstStyle/>
        <a:p>
          <a:r>
            <a:rPr lang="en-IN" b="0" dirty="0">
              <a:solidFill>
                <a:schemeClr val="accent5"/>
              </a:solidFill>
            </a:rPr>
            <a:t>Inward</a:t>
          </a:r>
        </a:p>
      </dgm:t>
    </dgm:pt>
    <dgm:pt modelId="{52508B8F-09E6-4096-9E04-6AD3A3FD0CE8}" type="parTrans" cxnId="{BE72EE0E-EA51-4A75-9F0F-EFCD7CADAB32}">
      <dgm:prSet/>
      <dgm:spPr/>
      <dgm:t>
        <a:bodyPr/>
        <a:lstStyle/>
        <a:p>
          <a:endParaRPr lang="en-IN"/>
        </a:p>
      </dgm:t>
    </dgm:pt>
    <dgm:pt modelId="{F4B1246C-F98F-4C2D-8497-E3853AE7E1BC}" type="sibTrans" cxnId="{BE72EE0E-EA51-4A75-9F0F-EFCD7CADAB32}">
      <dgm:prSet/>
      <dgm:spPr/>
      <dgm:t>
        <a:bodyPr/>
        <a:lstStyle/>
        <a:p>
          <a:endParaRPr lang="en-IN"/>
        </a:p>
      </dgm:t>
    </dgm:pt>
    <dgm:pt modelId="{FE0F111E-3317-4FFD-B2DA-4AB77816C575}">
      <dgm:prSet phldrT="[Text]"/>
      <dgm:spPr/>
      <dgm:t>
        <a:bodyPr/>
        <a:lstStyle/>
        <a:p>
          <a:r>
            <a:rPr lang="en-IN" b="0" dirty="0">
              <a:solidFill>
                <a:schemeClr val="accent5"/>
              </a:solidFill>
            </a:rPr>
            <a:t>Causing inward movement of goods for supply or other than supply</a:t>
          </a:r>
        </a:p>
      </dgm:t>
    </dgm:pt>
    <dgm:pt modelId="{F6A080F1-A8FB-4524-802F-C12E05E90EA6}" type="sibTrans" cxnId="{6BBED614-4587-43D3-93ED-4227D72576C2}">
      <dgm:prSet/>
      <dgm:spPr/>
      <dgm:t>
        <a:bodyPr/>
        <a:lstStyle/>
        <a:p>
          <a:endParaRPr lang="en-IN"/>
        </a:p>
      </dgm:t>
    </dgm:pt>
    <dgm:pt modelId="{AD1921EB-FE09-418B-BECC-42B7078B631D}" type="parTrans" cxnId="{6BBED614-4587-43D3-93ED-4227D72576C2}">
      <dgm:prSet/>
      <dgm:spPr/>
      <dgm:t>
        <a:bodyPr/>
        <a:lstStyle/>
        <a:p>
          <a:endParaRPr lang="en-IN"/>
        </a:p>
      </dgm:t>
    </dgm:pt>
    <dgm:pt modelId="{B8825A59-F87A-49F5-98B0-42DA8B27D2D6}">
      <dgm:prSet phldrT="[Text]"/>
      <dgm:spPr/>
      <dgm:t>
        <a:bodyPr/>
        <a:lstStyle/>
        <a:p>
          <a:endParaRPr lang="en-IN" b="0" dirty="0">
            <a:solidFill>
              <a:schemeClr val="accent5"/>
            </a:solidFill>
          </a:endParaRPr>
        </a:p>
      </dgm:t>
    </dgm:pt>
    <dgm:pt modelId="{2278E614-5DFE-475B-B50C-5DAB32D7FA8D}" type="sibTrans" cxnId="{C7E29DAD-8D04-43B2-866F-B90A882E3555}">
      <dgm:prSet/>
      <dgm:spPr/>
      <dgm:t>
        <a:bodyPr/>
        <a:lstStyle/>
        <a:p>
          <a:endParaRPr lang="en-IN"/>
        </a:p>
      </dgm:t>
    </dgm:pt>
    <dgm:pt modelId="{32E95533-03CC-4E88-9840-13E9F70DCE52}" type="parTrans" cxnId="{C7E29DAD-8D04-43B2-866F-B90A882E3555}">
      <dgm:prSet/>
      <dgm:spPr/>
      <dgm:t>
        <a:bodyPr/>
        <a:lstStyle/>
        <a:p>
          <a:endParaRPr lang="en-IN"/>
        </a:p>
      </dgm:t>
    </dgm:pt>
    <dgm:pt modelId="{A5D38BC6-9C50-4EAE-B535-769763B76492}" type="pres">
      <dgm:prSet presAssocID="{66529FC6-4EE1-43A9-BE60-0A92973D7268}" presName="compositeShape" presStyleCnt="0">
        <dgm:presLayoutVars>
          <dgm:chMax val="2"/>
          <dgm:dir/>
          <dgm:resizeHandles val="exact"/>
        </dgm:presLayoutVars>
      </dgm:prSet>
      <dgm:spPr/>
    </dgm:pt>
    <dgm:pt modelId="{6A6B31F4-68EE-406C-9300-282456FE7177}" type="pres">
      <dgm:prSet presAssocID="{5AB37913-B215-4611-AFB3-227F5761E739}" presName="upArrow" presStyleLbl="node1" presStyleIdx="0" presStyleCnt="2"/>
      <dgm:spPr/>
    </dgm:pt>
    <dgm:pt modelId="{DE04D3AD-595F-4E9B-87D0-EB608754B68B}" type="pres">
      <dgm:prSet presAssocID="{5AB37913-B215-4611-AFB3-227F5761E739}" presName="upArrowText" presStyleLbl="revTx" presStyleIdx="0" presStyleCnt="2" custLinFactNeighborX="16477">
        <dgm:presLayoutVars>
          <dgm:chMax val="0"/>
          <dgm:bulletEnabled val="1"/>
        </dgm:presLayoutVars>
      </dgm:prSet>
      <dgm:spPr/>
    </dgm:pt>
    <dgm:pt modelId="{889BB262-6492-49D4-898D-DC5295DBD6FE}" type="pres">
      <dgm:prSet presAssocID="{C2F9727D-3BD4-41CA-BE3E-B6B4B032DEB3}" presName="downArrow" presStyleLbl="node1" presStyleIdx="1" presStyleCnt="2"/>
      <dgm:spPr/>
    </dgm:pt>
    <dgm:pt modelId="{3665AA5F-5F00-4478-8C9A-7BABF0E7A1B1}" type="pres">
      <dgm:prSet presAssocID="{C2F9727D-3BD4-41CA-BE3E-B6B4B032DEB3}" presName="downArrowText" presStyleLbl="revTx" presStyleIdx="1" presStyleCnt="2">
        <dgm:presLayoutVars>
          <dgm:chMax val="0"/>
          <dgm:bulletEnabled val="1"/>
        </dgm:presLayoutVars>
      </dgm:prSet>
      <dgm:spPr/>
    </dgm:pt>
  </dgm:ptLst>
  <dgm:cxnLst>
    <dgm:cxn modelId="{BE72EE0E-EA51-4A75-9F0F-EFCD7CADAB32}" srcId="{66529FC6-4EE1-43A9-BE60-0A92973D7268}" destId="{C2F9727D-3BD4-41CA-BE3E-B6B4B032DEB3}" srcOrd="1" destOrd="0" parTransId="{52508B8F-09E6-4096-9E04-6AD3A3FD0CE8}" sibTransId="{F4B1246C-F98F-4C2D-8497-E3853AE7E1BC}"/>
    <dgm:cxn modelId="{6BBED614-4587-43D3-93ED-4227D72576C2}" srcId="{C2F9727D-3BD4-41CA-BE3E-B6B4B032DEB3}" destId="{FE0F111E-3317-4FFD-B2DA-4AB77816C575}" srcOrd="0" destOrd="0" parTransId="{AD1921EB-FE09-418B-BECC-42B7078B631D}" sibTransId="{F6A080F1-A8FB-4524-802F-C12E05E90EA6}"/>
    <dgm:cxn modelId="{9393B930-31A4-4897-B9AF-C7D07F63C0E7}" type="presOf" srcId="{C2F9727D-3BD4-41CA-BE3E-B6B4B032DEB3}" destId="{3665AA5F-5F00-4478-8C9A-7BABF0E7A1B1}" srcOrd="0" destOrd="0" presId="urn:microsoft.com/office/officeart/2005/8/layout/arrow4"/>
    <dgm:cxn modelId="{7E6D4731-E81F-4570-8DB5-E9678D0FE2E5}" srcId="{66529FC6-4EE1-43A9-BE60-0A92973D7268}" destId="{5AB37913-B215-4611-AFB3-227F5761E739}" srcOrd="0" destOrd="0" parTransId="{95BDE78C-9844-4A4E-AA8D-FAEB5752979E}" sibTransId="{9C1DFF32-5769-4E9C-8586-3208ED45AE02}"/>
    <dgm:cxn modelId="{958EE836-31B0-42F2-8EF1-C7A5490856F3}" type="presOf" srcId="{FE0F111E-3317-4FFD-B2DA-4AB77816C575}" destId="{3665AA5F-5F00-4478-8C9A-7BABF0E7A1B1}" srcOrd="0" destOrd="1" presId="urn:microsoft.com/office/officeart/2005/8/layout/arrow4"/>
    <dgm:cxn modelId="{0D0B023E-2C16-4CE5-ABA1-0FD93D1EB888}" type="presOf" srcId="{5AB37913-B215-4611-AFB3-227F5761E739}" destId="{DE04D3AD-595F-4E9B-87D0-EB608754B68B}" srcOrd="0" destOrd="0" presId="urn:microsoft.com/office/officeart/2005/8/layout/arrow4"/>
    <dgm:cxn modelId="{A6AF3968-0BE4-41C3-BD4A-0A77BF2CFF28}" type="presOf" srcId="{66529FC6-4EE1-43A9-BE60-0A92973D7268}" destId="{A5D38BC6-9C50-4EAE-B535-769763B76492}" srcOrd="0" destOrd="0" presId="urn:microsoft.com/office/officeart/2005/8/layout/arrow4"/>
    <dgm:cxn modelId="{6CF3D76A-F93C-448D-9FB0-0D2CAC0C85C7}" type="presOf" srcId="{099E834A-6156-4E22-8259-950024E70B60}" destId="{DE04D3AD-595F-4E9B-87D0-EB608754B68B}" srcOrd="0" destOrd="1" presId="urn:microsoft.com/office/officeart/2005/8/layout/arrow4"/>
    <dgm:cxn modelId="{C3C3EC73-9CF9-4E91-882F-A27D300AD984}" srcId="{5AB37913-B215-4611-AFB3-227F5761E739}" destId="{099E834A-6156-4E22-8259-950024E70B60}" srcOrd="0" destOrd="0" parTransId="{11E4F55A-345F-43B0-B56E-82A245E2F45F}" sibTransId="{2C2D3D26-A656-4E1D-888E-8976B6ABB8B7}"/>
    <dgm:cxn modelId="{C7E29DAD-8D04-43B2-866F-B90A882E3555}" srcId="{C2F9727D-3BD4-41CA-BE3E-B6B4B032DEB3}" destId="{B8825A59-F87A-49F5-98B0-42DA8B27D2D6}" srcOrd="1" destOrd="0" parTransId="{32E95533-03CC-4E88-9840-13E9F70DCE52}" sibTransId="{2278E614-5DFE-475B-B50C-5DAB32D7FA8D}"/>
    <dgm:cxn modelId="{AF2846FF-B374-4CD5-ADB4-6026A32DEA0A}" type="presOf" srcId="{B8825A59-F87A-49F5-98B0-42DA8B27D2D6}" destId="{3665AA5F-5F00-4478-8C9A-7BABF0E7A1B1}" srcOrd="0" destOrd="2" presId="urn:microsoft.com/office/officeart/2005/8/layout/arrow4"/>
    <dgm:cxn modelId="{CB0702CD-1F1E-4525-B69E-64BCDE3029A8}" type="presParOf" srcId="{A5D38BC6-9C50-4EAE-B535-769763B76492}" destId="{6A6B31F4-68EE-406C-9300-282456FE7177}" srcOrd="0" destOrd="0" presId="urn:microsoft.com/office/officeart/2005/8/layout/arrow4"/>
    <dgm:cxn modelId="{38AF5888-CC35-4F60-9677-24278FD6E4FD}" type="presParOf" srcId="{A5D38BC6-9C50-4EAE-B535-769763B76492}" destId="{DE04D3AD-595F-4E9B-87D0-EB608754B68B}" srcOrd="1" destOrd="0" presId="urn:microsoft.com/office/officeart/2005/8/layout/arrow4"/>
    <dgm:cxn modelId="{FDDBE1AE-FB58-4992-83B3-630B6D016746}" type="presParOf" srcId="{A5D38BC6-9C50-4EAE-B535-769763B76492}" destId="{889BB262-6492-49D4-898D-DC5295DBD6FE}" srcOrd="2" destOrd="0" presId="urn:microsoft.com/office/officeart/2005/8/layout/arrow4"/>
    <dgm:cxn modelId="{1008A53E-BAD4-4187-8EC3-273189179248}" type="presParOf" srcId="{A5D38BC6-9C50-4EAE-B535-769763B76492}" destId="{3665AA5F-5F00-4478-8C9A-7BABF0E7A1B1}"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66529FC6-4EE1-43A9-BE60-0A92973D7268}" type="doc">
      <dgm:prSet loTypeId="urn:microsoft.com/office/officeart/2005/8/layout/hierarchy3" loCatId="relationship" qsTypeId="urn:microsoft.com/office/officeart/2005/8/quickstyle/simple1" qsCatId="simple" csTypeId="urn:microsoft.com/office/officeart/2005/8/colors/colorful5" csCatId="colorful" phldr="1"/>
      <dgm:spPr/>
      <dgm:t>
        <a:bodyPr/>
        <a:lstStyle/>
        <a:p>
          <a:endParaRPr lang="en-IN"/>
        </a:p>
      </dgm:t>
    </dgm:pt>
    <dgm:pt modelId="{5AB37913-B215-4611-AFB3-227F5761E739}">
      <dgm:prSet phldrT="[Text]"/>
      <dgm:spPr/>
      <dgm:t>
        <a:bodyPr/>
        <a:lstStyle/>
        <a:p>
          <a:r>
            <a:rPr lang="en-IN" dirty="0"/>
            <a:t>Outward</a:t>
          </a:r>
        </a:p>
      </dgm:t>
    </dgm:pt>
    <dgm:pt modelId="{95BDE78C-9844-4A4E-AA8D-FAEB5752979E}" type="parTrans" cxnId="{7E6D4731-E81F-4570-8DB5-E9678D0FE2E5}">
      <dgm:prSet/>
      <dgm:spPr/>
      <dgm:t>
        <a:bodyPr/>
        <a:lstStyle/>
        <a:p>
          <a:endParaRPr lang="en-IN"/>
        </a:p>
      </dgm:t>
    </dgm:pt>
    <dgm:pt modelId="{9C1DFF32-5769-4E9C-8586-3208ED45AE02}" type="sibTrans" cxnId="{7E6D4731-E81F-4570-8DB5-E9678D0FE2E5}">
      <dgm:prSet/>
      <dgm:spPr/>
      <dgm:t>
        <a:bodyPr/>
        <a:lstStyle/>
        <a:p>
          <a:endParaRPr lang="en-IN"/>
        </a:p>
      </dgm:t>
    </dgm:pt>
    <dgm:pt modelId="{099E834A-6156-4E22-8259-950024E70B60}">
      <dgm:prSet phldrT="[Text]"/>
      <dgm:spPr/>
      <dgm:t>
        <a:bodyPr/>
        <a:lstStyle/>
        <a:p>
          <a:r>
            <a:rPr lang="en-IN" dirty="0">
              <a:solidFill>
                <a:schemeClr val="bg1">
                  <a:lumMod val="75000"/>
                </a:schemeClr>
              </a:solidFill>
            </a:rPr>
            <a:t>Bill FROM address-auto-populated</a:t>
          </a:r>
        </a:p>
      </dgm:t>
    </dgm:pt>
    <dgm:pt modelId="{11E4F55A-345F-43B0-B56E-82A245E2F45F}" type="parTrans" cxnId="{C3C3EC73-9CF9-4E91-882F-A27D300AD984}">
      <dgm:prSet/>
      <dgm:spPr/>
      <dgm:t>
        <a:bodyPr/>
        <a:lstStyle/>
        <a:p>
          <a:endParaRPr lang="en-IN"/>
        </a:p>
      </dgm:t>
    </dgm:pt>
    <dgm:pt modelId="{2C2D3D26-A656-4E1D-888E-8976B6ABB8B7}" type="sibTrans" cxnId="{C3C3EC73-9CF9-4E91-882F-A27D300AD984}">
      <dgm:prSet/>
      <dgm:spPr/>
      <dgm:t>
        <a:bodyPr/>
        <a:lstStyle/>
        <a:p>
          <a:endParaRPr lang="en-IN"/>
        </a:p>
      </dgm:t>
    </dgm:pt>
    <dgm:pt modelId="{B6D9D774-0C41-4B82-9F45-A7EBAAF5A18D}">
      <dgm:prSet phldrT="[Text]"/>
      <dgm:spPr/>
      <dgm:t>
        <a:bodyPr/>
        <a:lstStyle/>
        <a:p>
          <a:r>
            <a:rPr lang="en-IN" dirty="0"/>
            <a:t>Bill TO address-To be entered</a:t>
          </a:r>
        </a:p>
      </dgm:t>
    </dgm:pt>
    <dgm:pt modelId="{869DD42A-5906-492C-864F-C5384B70A39B}" type="parTrans" cxnId="{990BC09B-1707-4E98-B5D7-BC849AECC07D}">
      <dgm:prSet/>
      <dgm:spPr/>
      <dgm:t>
        <a:bodyPr/>
        <a:lstStyle/>
        <a:p>
          <a:endParaRPr lang="en-IN"/>
        </a:p>
      </dgm:t>
    </dgm:pt>
    <dgm:pt modelId="{87D2D289-6C0C-4D8B-BEDC-FE34AA00BD4D}" type="sibTrans" cxnId="{990BC09B-1707-4E98-B5D7-BC849AECC07D}">
      <dgm:prSet/>
      <dgm:spPr/>
      <dgm:t>
        <a:bodyPr/>
        <a:lstStyle/>
        <a:p>
          <a:endParaRPr lang="en-IN"/>
        </a:p>
      </dgm:t>
    </dgm:pt>
    <dgm:pt modelId="{C2F9727D-3BD4-41CA-BE3E-B6B4B032DEB3}">
      <dgm:prSet phldrT="[Text]"/>
      <dgm:spPr/>
      <dgm:t>
        <a:bodyPr/>
        <a:lstStyle/>
        <a:p>
          <a:r>
            <a:rPr lang="en-IN" dirty="0"/>
            <a:t>Inward</a:t>
          </a:r>
        </a:p>
      </dgm:t>
    </dgm:pt>
    <dgm:pt modelId="{52508B8F-09E6-4096-9E04-6AD3A3FD0CE8}" type="parTrans" cxnId="{BE72EE0E-EA51-4A75-9F0F-EFCD7CADAB32}">
      <dgm:prSet/>
      <dgm:spPr/>
      <dgm:t>
        <a:bodyPr/>
        <a:lstStyle/>
        <a:p>
          <a:endParaRPr lang="en-IN"/>
        </a:p>
      </dgm:t>
    </dgm:pt>
    <dgm:pt modelId="{F4B1246C-F98F-4C2D-8497-E3853AE7E1BC}" type="sibTrans" cxnId="{BE72EE0E-EA51-4A75-9F0F-EFCD7CADAB32}">
      <dgm:prSet/>
      <dgm:spPr/>
      <dgm:t>
        <a:bodyPr/>
        <a:lstStyle/>
        <a:p>
          <a:endParaRPr lang="en-IN"/>
        </a:p>
      </dgm:t>
    </dgm:pt>
    <dgm:pt modelId="{FE0F111E-3317-4FFD-B2DA-4AB77816C575}">
      <dgm:prSet phldrT="[Text]"/>
      <dgm:spPr/>
      <dgm:t>
        <a:bodyPr/>
        <a:lstStyle/>
        <a:p>
          <a:r>
            <a:rPr lang="en-IN" dirty="0"/>
            <a:t>Bill FROM address-To be entered</a:t>
          </a:r>
        </a:p>
      </dgm:t>
    </dgm:pt>
    <dgm:pt modelId="{AD1921EB-FE09-418B-BECC-42B7078B631D}" type="parTrans" cxnId="{6BBED614-4587-43D3-93ED-4227D72576C2}">
      <dgm:prSet/>
      <dgm:spPr/>
      <dgm:t>
        <a:bodyPr/>
        <a:lstStyle/>
        <a:p>
          <a:endParaRPr lang="en-IN"/>
        </a:p>
      </dgm:t>
    </dgm:pt>
    <dgm:pt modelId="{F6A080F1-A8FB-4524-802F-C12E05E90EA6}" type="sibTrans" cxnId="{6BBED614-4587-43D3-93ED-4227D72576C2}">
      <dgm:prSet/>
      <dgm:spPr/>
      <dgm:t>
        <a:bodyPr/>
        <a:lstStyle/>
        <a:p>
          <a:endParaRPr lang="en-IN"/>
        </a:p>
      </dgm:t>
    </dgm:pt>
    <dgm:pt modelId="{B8825A59-F87A-49F5-98B0-42DA8B27D2D6}">
      <dgm:prSet phldrT="[Text]"/>
      <dgm:spPr/>
      <dgm:t>
        <a:bodyPr/>
        <a:lstStyle/>
        <a:p>
          <a:r>
            <a:rPr lang="en-IN" dirty="0">
              <a:solidFill>
                <a:schemeClr val="bg1">
                  <a:lumMod val="75000"/>
                </a:schemeClr>
              </a:solidFill>
            </a:rPr>
            <a:t>Bill TO address auto-populated</a:t>
          </a:r>
        </a:p>
      </dgm:t>
    </dgm:pt>
    <dgm:pt modelId="{32E95533-03CC-4E88-9840-13E9F70DCE52}" type="parTrans" cxnId="{C7E29DAD-8D04-43B2-866F-B90A882E3555}">
      <dgm:prSet/>
      <dgm:spPr/>
      <dgm:t>
        <a:bodyPr/>
        <a:lstStyle/>
        <a:p>
          <a:endParaRPr lang="en-IN"/>
        </a:p>
      </dgm:t>
    </dgm:pt>
    <dgm:pt modelId="{2278E614-5DFE-475B-B50C-5DAB32D7FA8D}" type="sibTrans" cxnId="{C7E29DAD-8D04-43B2-866F-B90A882E3555}">
      <dgm:prSet/>
      <dgm:spPr/>
      <dgm:t>
        <a:bodyPr/>
        <a:lstStyle/>
        <a:p>
          <a:endParaRPr lang="en-IN"/>
        </a:p>
      </dgm:t>
    </dgm:pt>
    <dgm:pt modelId="{F42CE90A-B3F9-4F4F-9956-397E81F741F9}" type="pres">
      <dgm:prSet presAssocID="{66529FC6-4EE1-43A9-BE60-0A92973D7268}" presName="diagram" presStyleCnt="0">
        <dgm:presLayoutVars>
          <dgm:chPref val="1"/>
          <dgm:dir/>
          <dgm:animOne val="branch"/>
          <dgm:animLvl val="lvl"/>
          <dgm:resizeHandles/>
        </dgm:presLayoutVars>
      </dgm:prSet>
      <dgm:spPr/>
    </dgm:pt>
    <dgm:pt modelId="{701BBA83-8664-46E2-BB06-251C13C7D1C1}" type="pres">
      <dgm:prSet presAssocID="{5AB37913-B215-4611-AFB3-227F5761E739}" presName="root" presStyleCnt="0"/>
      <dgm:spPr/>
    </dgm:pt>
    <dgm:pt modelId="{B39C1C48-4D00-4718-8982-4296C0451F69}" type="pres">
      <dgm:prSet presAssocID="{5AB37913-B215-4611-AFB3-227F5761E739}" presName="rootComposite" presStyleCnt="0"/>
      <dgm:spPr/>
    </dgm:pt>
    <dgm:pt modelId="{F7F7D341-4509-41B4-839A-9288445AAF2E}" type="pres">
      <dgm:prSet presAssocID="{5AB37913-B215-4611-AFB3-227F5761E739}" presName="rootText" presStyleLbl="node1" presStyleIdx="0" presStyleCnt="2"/>
      <dgm:spPr/>
    </dgm:pt>
    <dgm:pt modelId="{77097CCE-ED95-4286-B3B7-399EE3D83D69}" type="pres">
      <dgm:prSet presAssocID="{5AB37913-B215-4611-AFB3-227F5761E739}" presName="rootConnector" presStyleLbl="node1" presStyleIdx="0" presStyleCnt="2"/>
      <dgm:spPr/>
    </dgm:pt>
    <dgm:pt modelId="{33669CAD-5AB5-4BEF-B70B-B5CD863ED116}" type="pres">
      <dgm:prSet presAssocID="{5AB37913-B215-4611-AFB3-227F5761E739}" presName="childShape" presStyleCnt="0"/>
      <dgm:spPr/>
    </dgm:pt>
    <dgm:pt modelId="{AC111A61-DE99-459F-A109-DFA15F51F8A3}" type="pres">
      <dgm:prSet presAssocID="{11E4F55A-345F-43B0-B56E-82A245E2F45F}" presName="Name13" presStyleLbl="parChTrans1D2" presStyleIdx="0" presStyleCnt="4"/>
      <dgm:spPr/>
    </dgm:pt>
    <dgm:pt modelId="{F4F92D20-9B77-42A6-86EC-81DFE5374B5D}" type="pres">
      <dgm:prSet presAssocID="{099E834A-6156-4E22-8259-950024E70B60}" presName="childText" presStyleLbl="bgAcc1" presStyleIdx="0" presStyleCnt="4">
        <dgm:presLayoutVars>
          <dgm:bulletEnabled val="1"/>
        </dgm:presLayoutVars>
      </dgm:prSet>
      <dgm:spPr/>
    </dgm:pt>
    <dgm:pt modelId="{DACD7082-4AFB-4A58-96B8-AE43F9864B6E}" type="pres">
      <dgm:prSet presAssocID="{869DD42A-5906-492C-864F-C5384B70A39B}" presName="Name13" presStyleLbl="parChTrans1D2" presStyleIdx="1" presStyleCnt="4"/>
      <dgm:spPr/>
    </dgm:pt>
    <dgm:pt modelId="{6F08C9BB-5A28-4F99-B3B6-EFFDE796D2A2}" type="pres">
      <dgm:prSet presAssocID="{B6D9D774-0C41-4B82-9F45-A7EBAAF5A18D}" presName="childText" presStyleLbl="bgAcc1" presStyleIdx="1" presStyleCnt="4">
        <dgm:presLayoutVars>
          <dgm:bulletEnabled val="1"/>
        </dgm:presLayoutVars>
      </dgm:prSet>
      <dgm:spPr/>
    </dgm:pt>
    <dgm:pt modelId="{2C9B9820-821F-4FED-8C10-EE4DFA55C266}" type="pres">
      <dgm:prSet presAssocID="{C2F9727D-3BD4-41CA-BE3E-B6B4B032DEB3}" presName="root" presStyleCnt="0"/>
      <dgm:spPr/>
    </dgm:pt>
    <dgm:pt modelId="{9334C32C-3525-4ACA-B9F5-03B71F352B43}" type="pres">
      <dgm:prSet presAssocID="{C2F9727D-3BD4-41CA-BE3E-B6B4B032DEB3}" presName="rootComposite" presStyleCnt="0"/>
      <dgm:spPr/>
    </dgm:pt>
    <dgm:pt modelId="{124C710C-29E9-4D6F-A51F-78F13656DA68}" type="pres">
      <dgm:prSet presAssocID="{C2F9727D-3BD4-41CA-BE3E-B6B4B032DEB3}" presName="rootText" presStyleLbl="node1" presStyleIdx="1" presStyleCnt="2"/>
      <dgm:spPr/>
    </dgm:pt>
    <dgm:pt modelId="{1CDCB6E3-841B-426B-959C-D963F5BD4D99}" type="pres">
      <dgm:prSet presAssocID="{C2F9727D-3BD4-41CA-BE3E-B6B4B032DEB3}" presName="rootConnector" presStyleLbl="node1" presStyleIdx="1" presStyleCnt="2"/>
      <dgm:spPr/>
    </dgm:pt>
    <dgm:pt modelId="{F4E29D4E-4D14-4155-AD9A-8111BB60B0B9}" type="pres">
      <dgm:prSet presAssocID="{C2F9727D-3BD4-41CA-BE3E-B6B4B032DEB3}" presName="childShape" presStyleCnt="0"/>
      <dgm:spPr/>
    </dgm:pt>
    <dgm:pt modelId="{BF2AD92C-604A-459C-9030-73FE4D3DF207}" type="pres">
      <dgm:prSet presAssocID="{AD1921EB-FE09-418B-BECC-42B7078B631D}" presName="Name13" presStyleLbl="parChTrans1D2" presStyleIdx="2" presStyleCnt="4"/>
      <dgm:spPr/>
    </dgm:pt>
    <dgm:pt modelId="{F15F1FD0-2D4C-4087-8D6B-984DE7EA1E76}" type="pres">
      <dgm:prSet presAssocID="{FE0F111E-3317-4FFD-B2DA-4AB77816C575}" presName="childText" presStyleLbl="bgAcc1" presStyleIdx="2" presStyleCnt="4">
        <dgm:presLayoutVars>
          <dgm:bulletEnabled val="1"/>
        </dgm:presLayoutVars>
      </dgm:prSet>
      <dgm:spPr/>
    </dgm:pt>
    <dgm:pt modelId="{E8E27D96-D985-4FDF-A81D-B4F984E9585A}" type="pres">
      <dgm:prSet presAssocID="{32E95533-03CC-4E88-9840-13E9F70DCE52}" presName="Name13" presStyleLbl="parChTrans1D2" presStyleIdx="3" presStyleCnt="4"/>
      <dgm:spPr/>
    </dgm:pt>
    <dgm:pt modelId="{225FC6BC-2A43-4488-B59E-C234D37CEAAD}" type="pres">
      <dgm:prSet presAssocID="{B8825A59-F87A-49F5-98B0-42DA8B27D2D6}" presName="childText" presStyleLbl="bgAcc1" presStyleIdx="3" presStyleCnt="4">
        <dgm:presLayoutVars>
          <dgm:bulletEnabled val="1"/>
        </dgm:presLayoutVars>
      </dgm:prSet>
      <dgm:spPr/>
    </dgm:pt>
  </dgm:ptLst>
  <dgm:cxnLst>
    <dgm:cxn modelId="{1EDE7102-423A-4656-BBDA-1B6437C8CEE7}" type="presOf" srcId="{099E834A-6156-4E22-8259-950024E70B60}" destId="{F4F92D20-9B77-42A6-86EC-81DFE5374B5D}" srcOrd="0" destOrd="0" presId="urn:microsoft.com/office/officeart/2005/8/layout/hierarchy3"/>
    <dgm:cxn modelId="{BE72EE0E-EA51-4A75-9F0F-EFCD7CADAB32}" srcId="{66529FC6-4EE1-43A9-BE60-0A92973D7268}" destId="{C2F9727D-3BD4-41CA-BE3E-B6B4B032DEB3}" srcOrd="1" destOrd="0" parTransId="{52508B8F-09E6-4096-9E04-6AD3A3FD0CE8}" sibTransId="{F4B1246C-F98F-4C2D-8497-E3853AE7E1BC}"/>
    <dgm:cxn modelId="{6BBED614-4587-43D3-93ED-4227D72576C2}" srcId="{C2F9727D-3BD4-41CA-BE3E-B6B4B032DEB3}" destId="{FE0F111E-3317-4FFD-B2DA-4AB77816C575}" srcOrd="0" destOrd="0" parTransId="{AD1921EB-FE09-418B-BECC-42B7078B631D}" sibTransId="{F6A080F1-A8FB-4524-802F-C12E05E90EA6}"/>
    <dgm:cxn modelId="{3D7CAF23-958C-439F-80EB-E8A6D47B7CC2}" type="presOf" srcId="{FE0F111E-3317-4FFD-B2DA-4AB77816C575}" destId="{F15F1FD0-2D4C-4087-8D6B-984DE7EA1E76}" srcOrd="0" destOrd="0" presId="urn:microsoft.com/office/officeart/2005/8/layout/hierarchy3"/>
    <dgm:cxn modelId="{86073028-CA2D-47B2-959C-F61ADF3EF321}" type="presOf" srcId="{11E4F55A-345F-43B0-B56E-82A245E2F45F}" destId="{AC111A61-DE99-459F-A109-DFA15F51F8A3}" srcOrd="0" destOrd="0" presId="urn:microsoft.com/office/officeart/2005/8/layout/hierarchy3"/>
    <dgm:cxn modelId="{4F80A728-5307-4F6B-B1A7-0FCB6DD3DBFF}" type="presOf" srcId="{869DD42A-5906-492C-864F-C5384B70A39B}" destId="{DACD7082-4AFB-4A58-96B8-AE43F9864B6E}" srcOrd="0" destOrd="0" presId="urn:microsoft.com/office/officeart/2005/8/layout/hierarchy3"/>
    <dgm:cxn modelId="{7E6D4731-E81F-4570-8DB5-E9678D0FE2E5}" srcId="{66529FC6-4EE1-43A9-BE60-0A92973D7268}" destId="{5AB37913-B215-4611-AFB3-227F5761E739}" srcOrd="0" destOrd="0" parTransId="{95BDE78C-9844-4A4E-AA8D-FAEB5752979E}" sibTransId="{9C1DFF32-5769-4E9C-8586-3208ED45AE02}"/>
    <dgm:cxn modelId="{9D6D8542-B574-4A71-A119-0C11F3D6D5A7}" type="presOf" srcId="{B6D9D774-0C41-4B82-9F45-A7EBAAF5A18D}" destId="{6F08C9BB-5A28-4F99-B3B6-EFFDE796D2A2}" srcOrd="0" destOrd="0" presId="urn:microsoft.com/office/officeart/2005/8/layout/hierarchy3"/>
    <dgm:cxn modelId="{8D550F69-3D72-42DE-BC7B-1AA39A95C19B}" type="presOf" srcId="{AD1921EB-FE09-418B-BECC-42B7078B631D}" destId="{BF2AD92C-604A-459C-9030-73FE4D3DF207}" srcOrd="0" destOrd="0" presId="urn:microsoft.com/office/officeart/2005/8/layout/hierarchy3"/>
    <dgm:cxn modelId="{E98D4C6B-E06D-4425-9A6F-C1247A2AF3CE}" type="presOf" srcId="{66529FC6-4EE1-43A9-BE60-0A92973D7268}" destId="{F42CE90A-B3F9-4F4F-9956-397E81F741F9}" srcOrd="0" destOrd="0" presId="urn:microsoft.com/office/officeart/2005/8/layout/hierarchy3"/>
    <dgm:cxn modelId="{C3C3EC73-9CF9-4E91-882F-A27D300AD984}" srcId="{5AB37913-B215-4611-AFB3-227F5761E739}" destId="{099E834A-6156-4E22-8259-950024E70B60}" srcOrd="0" destOrd="0" parTransId="{11E4F55A-345F-43B0-B56E-82A245E2F45F}" sibTransId="{2C2D3D26-A656-4E1D-888E-8976B6ABB8B7}"/>
    <dgm:cxn modelId="{70836580-4068-4CA0-93C4-1CDD24B10750}" type="presOf" srcId="{32E95533-03CC-4E88-9840-13E9F70DCE52}" destId="{E8E27D96-D985-4FDF-A81D-B4F984E9585A}" srcOrd="0" destOrd="0" presId="urn:microsoft.com/office/officeart/2005/8/layout/hierarchy3"/>
    <dgm:cxn modelId="{5581FC97-0A3B-4783-B6A7-2954A51BD072}" type="presOf" srcId="{5AB37913-B215-4611-AFB3-227F5761E739}" destId="{F7F7D341-4509-41B4-839A-9288445AAF2E}" srcOrd="0" destOrd="0" presId="urn:microsoft.com/office/officeart/2005/8/layout/hierarchy3"/>
    <dgm:cxn modelId="{990BC09B-1707-4E98-B5D7-BC849AECC07D}" srcId="{5AB37913-B215-4611-AFB3-227F5761E739}" destId="{B6D9D774-0C41-4B82-9F45-A7EBAAF5A18D}" srcOrd="1" destOrd="0" parTransId="{869DD42A-5906-492C-864F-C5384B70A39B}" sibTransId="{87D2D289-6C0C-4D8B-BEDC-FE34AA00BD4D}"/>
    <dgm:cxn modelId="{C7E29DAD-8D04-43B2-866F-B90A882E3555}" srcId="{C2F9727D-3BD4-41CA-BE3E-B6B4B032DEB3}" destId="{B8825A59-F87A-49F5-98B0-42DA8B27D2D6}" srcOrd="1" destOrd="0" parTransId="{32E95533-03CC-4E88-9840-13E9F70DCE52}" sibTransId="{2278E614-5DFE-475B-B50C-5DAB32D7FA8D}"/>
    <dgm:cxn modelId="{5EB8CDB7-0864-4BEA-9966-7FD067F312A2}" type="presOf" srcId="{C2F9727D-3BD4-41CA-BE3E-B6B4B032DEB3}" destId="{1CDCB6E3-841B-426B-959C-D963F5BD4D99}" srcOrd="1" destOrd="0" presId="urn:microsoft.com/office/officeart/2005/8/layout/hierarchy3"/>
    <dgm:cxn modelId="{F771E0C4-FE74-43E4-B511-E018D325BE4C}" type="presOf" srcId="{B8825A59-F87A-49F5-98B0-42DA8B27D2D6}" destId="{225FC6BC-2A43-4488-B59E-C234D37CEAAD}" srcOrd="0" destOrd="0" presId="urn:microsoft.com/office/officeart/2005/8/layout/hierarchy3"/>
    <dgm:cxn modelId="{537C77DC-A55E-4918-A8A4-893D35130A99}" type="presOf" srcId="{5AB37913-B215-4611-AFB3-227F5761E739}" destId="{77097CCE-ED95-4286-B3B7-399EE3D83D69}" srcOrd="1" destOrd="0" presId="urn:microsoft.com/office/officeart/2005/8/layout/hierarchy3"/>
    <dgm:cxn modelId="{384AC6E4-D50A-42D0-A7BE-0EF85B2D1DEC}" type="presOf" srcId="{C2F9727D-3BD4-41CA-BE3E-B6B4B032DEB3}" destId="{124C710C-29E9-4D6F-A51F-78F13656DA68}" srcOrd="0" destOrd="0" presId="urn:microsoft.com/office/officeart/2005/8/layout/hierarchy3"/>
    <dgm:cxn modelId="{B0022E52-B93C-4E10-A11D-059AF03925E7}" type="presParOf" srcId="{F42CE90A-B3F9-4F4F-9956-397E81F741F9}" destId="{701BBA83-8664-46E2-BB06-251C13C7D1C1}" srcOrd="0" destOrd="0" presId="urn:microsoft.com/office/officeart/2005/8/layout/hierarchy3"/>
    <dgm:cxn modelId="{AF8C6770-F883-497E-97D4-8B46744FCD50}" type="presParOf" srcId="{701BBA83-8664-46E2-BB06-251C13C7D1C1}" destId="{B39C1C48-4D00-4718-8982-4296C0451F69}" srcOrd="0" destOrd="0" presId="urn:microsoft.com/office/officeart/2005/8/layout/hierarchy3"/>
    <dgm:cxn modelId="{58091FEF-AB01-44CB-B21B-59B36715E020}" type="presParOf" srcId="{B39C1C48-4D00-4718-8982-4296C0451F69}" destId="{F7F7D341-4509-41B4-839A-9288445AAF2E}" srcOrd="0" destOrd="0" presId="urn:microsoft.com/office/officeart/2005/8/layout/hierarchy3"/>
    <dgm:cxn modelId="{5028792D-5065-4955-B385-72CE7F0024CA}" type="presParOf" srcId="{B39C1C48-4D00-4718-8982-4296C0451F69}" destId="{77097CCE-ED95-4286-B3B7-399EE3D83D69}" srcOrd="1" destOrd="0" presId="urn:microsoft.com/office/officeart/2005/8/layout/hierarchy3"/>
    <dgm:cxn modelId="{2B9AC973-6FE0-4B45-979F-C0F5648B63CA}" type="presParOf" srcId="{701BBA83-8664-46E2-BB06-251C13C7D1C1}" destId="{33669CAD-5AB5-4BEF-B70B-B5CD863ED116}" srcOrd="1" destOrd="0" presId="urn:microsoft.com/office/officeart/2005/8/layout/hierarchy3"/>
    <dgm:cxn modelId="{B19790B1-5D6F-4106-BA33-E0FDEA2BC164}" type="presParOf" srcId="{33669CAD-5AB5-4BEF-B70B-B5CD863ED116}" destId="{AC111A61-DE99-459F-A109-DFA15F51F8A3}" srcOrd="0" destOrd="0" presId="urn:microsoft.com/office/officeart/2005/8/layout/hierarchy3"/>
    <dgm:cxn modelId="{6E7EDAFF-D309-4B44-8F3B-7100D8C97D8D}" type="presParOf" srcId="{33669CAD-5AB5-4BEF-B70B-B5CD863ED116}" destId="{F4F92D20-9B77-42A6-86EC-81DFE5374B5D}" srcOrd="1" destOrd="0" presId="urn:microsoft.com/office/officeart/2005/8/layout/hierarchy3"/>
    <dgm:cxn modelId="{7BE88B45-AF3F-433B-9A58-34EB40FE06E8}" type="presParOf" srcId="{33669CAD-5AB5-4BEF-B70B-B5CD863ED116}" destId="{DACD7082-4AFB-4A58-96B8-AE43F9864B6E}" srcOrd="2" destOrd="0" presId="urn:microsoft.com/office/officeart/2005/8/layout/hierarchy3"/>
    <dgm:cxn modelId="{CADBA60C-D79A-49DB-9E6A-A648E6E4800B}" type="presParOf" srcId="{33669CAD-5AB5-4BEF-B70B-B5CD863ED116}" destId="{6F08C9BB-5A28-4F99-B3B6-EFFDE796D2A2}" srcOrd="3" destOrd="0" presId="urn:microsoft.com/office/officeart/2005/8/layout/hierarchy3"/>
    <dgm:cxn modelId="{D10348A6-9800-4730-ABDE-F17947F26DC3}" type="presParOf" srcId="{F42CE90A-B3F9-4F4F-9956-397E81F741F9}" destId="{2C9B9820-821F-4FED-8C10-EE4DFA55C266}" srcOrd="1" destOrd="0" presId="urn:microsoft.com/office/officeart/2005/8/layout/hierarchy3"/>
    <dgm:cxn modelId="{6F16355D-CCD9-45E3-9664-941DB610B0B9}" type="presParOf" srcId="{2C9B9820-821F-4FED-8C10-EE4DFA55C266}" destId="{9334C32C-3525-4ACA-B9F5-03B71F352B43}" srcOrd="0" destOrd="0" presId="urn:microsoft.com/office/officeart/2005/8/layout/hierarchy3"/>
    <dgm:cxn modelId="{741B50ED-B352-47E9-9039-97EB6BB0C858}" type="presParOf" srcId="{9334C32C-3525-4ACA-B9F5-03B71F352B43}" destId="{124C710C-29E9-4D6F-A51F-78F13656DA68}" srcOrd="0" destOrd="0" presId="urn:microsoft.com/office/officeart/2005/8/layout/hierarchy3"/>
    <dgm:cxn modelId="{98165545-394B-4343-A042-1B45FB220ECD}" type="presParOf" srcId="{9334C32C-3525-4ACA-B9F5-03B71F352B43}" destId="{1CDCB6E3-841B-426B-959C-D963F5BD4D99}" srcOrd="1" destOrd="0" presId="urn:microsoft.com/office/officeart/2005/8/layout/hierarchy3"/>
    <dgm:cxn modelId="{C3ED0A9B-43DB-4FFF-A8E7-A96A3C1FE3D5}" type="presParOf" srcId="{2C9B9820-821F-4FED-8C10-EE4DFA55C266}" destId="{F4E29D4E-4D14-4155-AD9A-8111BB60B0B9}" srcOrd="1" destOrd="0" presId="urn:microsoft.com/office/officeart/2005/8/layout/hierarchy3"/>
    <dgm:cxn modelId="{4FBCF96B-503E-4840-96B5-C9FC693A4148}" type="presParOf" srcId="{F4E29D4E-4D14-4155-AD9A-8111BB60B0B9}" destId="{BF2AD92C-604A-459C-9030-73FE4D3DF207}" srcOrd="0" destOrd="0" presId="urn:microsoft.com/office/officeart/2005/8/layout/hierarchy3"/>
    <dgm:cxn modelId="{902A5DDD-233A-475D-9512-7B832E12FA52}" type="presParOf" srcId="{F4E29D4E-4D14-4155-AD9A-8111BB60B0B9}" destId="{F15F1FD0-2D4C-4087-8D6B-984DE7EA1E76}" srcOrd="1" destOrd="0" presId="urn:microsoft.com/office/officeart/2005/8/layout/hierarchy3"/>
    <dgm:cxn modelId="{E355395D-8CA8-4A16-92A5-11E3AD014018}" type="presParOf" srcId="{F4E29D4E-4D14-4155-AD9A-8111BB60B0B9}" destId="{E8E27D96-D985-4FDF-A81D-B4F984E9585A}" srcOrd="2" destOrd="0" presId="urn:microsoft.com/office/officeart/2005/8/layout/hierarchy3"/>
    <dgm:cxn modelId="{1B49E9CA-AF9C-41FA-B750-BFD03F5E6EC8}" type="presParOf" srcId="{F4E29D4E-4D14-4155-AD9A-8111BB60B0B9}" destId="{225FC6BC-2A43-4488-B59E-C234D37CEAA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DDC0E5A9-8E39-4896-A563-BD0D47F9EF17}" type="doc">
      <dgm:prSet loTypeId="urn:microsoft.com/office/officeart/2005/8/layout/hierarchy3" loCatId="relationship" qsTypeId="urn:microsoft.com/office/officeart/2005/8/quickstyle/simple1" qsCatId="simple" csTypeId="urn:microsoft.com/office/officeart/2005/8/colors/colorful5" csCatId="colorful" phldr="1"/>
      <dgm:spPr/>
      <dgm:t>
        <a:bodyPr/>
        <a:lstStyle/>
        <a:p>
          <a:endParaRPr lang="en-IN"/>
        </a:p>
      </dgm:t>
    </dgm:pt>
    <dgm:pt modelId="{6E05114C-01E0-471A-9AD8-7151B3FCE7D2}">
      <dgm:prSet phldrT="[Text]" custT="1"/>
      <dgm:spPr/>
      <dgm:t>
        <a:bodyPr/>
        <a:lstStyle/>
        <a:p>
          <a:r>
            <a:rPr lang="en-IN" sz="2800" dirty="0"/>
            <a:t>Item details</a:t>
          </a:r>
        </a:p>
      </dgm:t>
    </dgm:pt>
    <dgm:pt modelId="{42A2161F-FB8C-4592-B942-493ED984CBAE}" type="parTrans" cxnId="{60A83F38-94DD-4D28-8BEC-93519F6168CD}">
      <dgm:prSet/>
      <dgm:spPr/>
      <dgm:t>
        <a:bodyPr/>
        <a:lstStyle/>
        <a:p>
          <a:endParaRPr lang="en-IN" sz="2000"/>
        </a:p>
      </dgm:t>
    </dgm:pt>
    <dgm:pt modelId="{0803CE7D-AA75-4D63-82A0-4A7156358CD6}" type="sibTrans" cxnId="{60A83F38-94DD-4D28-8BEC-93519F6168CD}">
      <dgm:prSet/>
      <dgm:spPr/>
      <dgm:t>
        <a:bodyPr/>
        <a:lstStyle/>
        <a:p>
          <a:endParaRPr lang="en-IN" sz="2000"/>
        </a:p>
      </dgm:t>
    </dgm:pt>
    <dgm:pt modelId="{82F21FFF-1826-45C8-8BB7-153540542EB4}">
      <dgm:prSet phldrT="[Text]" custT="1"/>
      <dgm:spPr/>
      <dgm:t>
        <a:bodyPr/>
        <a:lstStyle/>
        <a:p>
          <a:r>
            <a:rPr lang="en-IN" sz="2000" dirty="0"/>
            <a:t>Product Name</a:t>
          </a:r>
        </a:p>
      </dgm:t>
    </dgm:pt>
    <dgm:pt modelId="{F8D08801-8240-4236-AE19-9D25B1793D09}" type="parTrans" cxnId="{53D4C21B-EA99-4A3B-9F64-AD32E5EB3BB1}">
      <dgm:prSet/>
      <dgm:spPr/>
      <dgm:t>
        <a:bodyPr/>
        <a:lstStyle/>
        <a:p>
          <a:endParaRPr lang="en-IN" sz="3600"/>
        </a:p>
      </dgm:t>
    </dgm:pt>
    <dgm:pt modelId="{51A90BC8-BFA1-41A1-807B-2DAB69C2789A}" type="sibTrans" cxnId="{53D4C21B-EA99-4A3B-9F64-AD32E5EB3BB1}">
      <dgm:prSet/>
      <dgm:spPr/>
      <dgm:t>
        <a:bodyPr/>
        <a:lstStyle/>
        <a:p>
          <a:endParaRPr lang="en-IN" sz="2000"/>
        </a:p>
      </dgm:t>
    </dgm:pt>
    <dgm:pt modelId="{3E79BE68-85A6-47E3-B889-286C8851624B}">
      <dgm:prSet phldrT="[Text]" custT="1"/>
      <dgm:spPr/>
      <dgm:t>
        <a:bodyPr/>
        <a:lstStyle/>
        <a:p>
          <a:r>
            <a:rPr lang="en-IN" sz="2000" dirty="0"/>
            <a:t>Qty</a:t>
          </a:r>
        </a:p>
      </dgm:t>
    </dgm:pt>
    <dgm:pt modelId="{555A5771-8699-47B0-9EB2-84E774ACD642}" type="parTrans" cxnId="{04FAEEFC-6A13-4D9E-BC3C-08EBC627CEA7}">
      <dgm:prSet/>
      <dgm:spPr/>
      <dgm:t>
        <a:bodyPr/>
        <a:lstStyle/>
        <a:p>
          <a:endParaRPr lang="en-IN" sz="3600"/>
        </a:p>
      </dgm:t>
    </dgm:pt>
    <dgm:pt modelId="{7B256170-BC45-4D92-AB5D-8F1AAC7B4A29}" type="sibTrans" cxnId="{04FAEEFC-6A13-4D9E-BC3C-08EBC627CEA7}">
      <dgm:prSet/>
      <dgm:spPr/>
      <dgm:t>
        <a:bodyPr/>
        <a:lstStyle/>
        <a:p>
          <a:endParaRPr lang="en-IN" sz="2000"/>
        </a:p>
      </dgm:t>
    </dgm:pt>
    <dgm:pt modelId="{35D6D986-E1CF-4595-B4F0-00962EE040CB}">
      <dgm:prSet phldrT="[Text]" custT="1"/>
      <dgm:spPr/>
      <dgm:t>
        <a:bodyPr/>
        <a:lstStyle/>
        <a:p>
          <a:r>
            <a:rPr lang="en-IN" sz="2000" dirty="0"/>
            <a:t>Description</a:t>
          </a:r>
        </a:p>
      </dgm:t>
    </dgm:pt>
    <dgm:pt modelId="{447257EA-4D17-425C-A548-98AFA383EFB4}" type="parTrans" cxnId="{A9BB3258-4335-47A0-BC4E-4931AFFE91E8}">
      <dgm:prSet/>
      <dgm:spPr/>
      <dgm:t>
        <a:bodyPr/>
        <a:lstStyle/>
        <a:p>
          <a:endParaRPr lang="en-IN" sz="3600"/>
        </a:p>
      </dgm:t>
    </dgm:pt>
    <dgm:pt modelId="{BE7CD947-24F2-49B2-9942-97CA9721F5AF}" type="sibTrans" cxnId="{A9BB3258-4335-47A0-BC4E-4931AFFE91E8}">
      <dgm:prSet/>
      <dgm:spPr/>
      <dgm:t>
        <a:bodyPr/>
        <a:lstStyle/>
        <a:p>
          <a:endParaRPr lang="en-IN" sz="2000"/>
        </a:p>
      </dgm:t>
    </dgm:pt>
    <dgm:pt modelId="{CC27F303-BCEF-4358-9B39-A5D65C643925}">
      <dgm:prSet phldrT="[Text]" custT="1"/>
      <dgm:spPr/>
      <dgm:t>
        <a:bodyPr/>
        <a:lstStyle/>
        <a:p>
          <a:r>
            <a:rPr lang="en-IN" sz="2000" dirty="0"/>
            <a:t>HSN</a:t>
          </a:r>
        </a:p>
      </dgm:t>
    </dgm:pt>
    <dgm:pt modelId="{A1688DE6-1E7C-494D-B4E5-330F710FBDEC}" type="parTrans" cxnId="{E4301FB6-508D-47B6-835F-9E8D28BC3767}">
      <dgm:prSet/>
      <dgm:spPr/>
      <dgm:t>
        <a:bodyPr/>
        <a:lstStyle/>
        <a:p>
          <a:endParaRPr lang="en-IN" sz="3600"/>
        </a:p>
      </dgm:t>
    </dgm:pt>
    <dgm:pt modelId="{DE3F0AAA-1398-49C3-8207-85DFF345996B}" type="sibTrans" cxnId="{E4301FB6-508D-47B6-835F-9E8D28BC3767}">
      <dgm:prSet/>
      <dgm:spPr/>
      <dgm:t>
        <a:bodyPr/>
        <a:lstStyle/>
        <a:p>
          <a:endParaRPr lang="en-IN" sz="2000"/>
        </a:p>
      </dgm:t>
    </dgm:pt>
    <dgm:pt modelId="{80CE32B4-0B01-4647-81D7-6855542186D8}">
      <dgm:prSet phldrT="[Text]" custT="1"/>
      <dgm:spPr/>
      <dgm:t>
        <a:bodyPr/>
        <a:lstStyle/>
        <a:p>
          <a:r>
            <a:rPr lang="en-IN" sz="2000" dirty="0"/>
            <a:t>Units</a:t>
          </a:r>
        </a:p>
      </dgm:t>
    </dgm:pt>
    <dgm:pt modelId="{DCB976C6-9210-497F-BB10-5E16387EF2F8}" type="parTrans" cxnId="{453E1692-EC23-40D6-BAEC-13882F6B961B}">
      <dgm:prSet/>
      <dgm:spPr/>
      <dgm:t>
        <a:bodyPr/>
        <a:lstStyle/>
        <a:p>
          <a:endParaRPr lang="en-IN" sz="3600"/>
        </a:p>
      </dgm:t>
    </dgm:pt>
    <dgm:pt modelId="{73C02C92-1CCC-4150-B117-3B609242F482}" type="sibTrans" cxnId="{453E1692-EC23-40D6-BAEC-13882F6B961B}">
      <dgm:prSet/>
      <dgm:spPr/>
      <dgm:t>
        <a:bodyPr/>
        <a:lstStyle/>
        <a:p>
          <a:endParaRPr lang="en-IN" sz="2000"/>
        </a:p>
      </dgm:t>
    </dgm:pt>
    <dgm:pt modelId="{7E857561-5651-4A62-B756-4374CED6EBD5}">
      <dgm:prSet phldrT="[Text]" custT="1"/>
      <dgm:spPr/>
      <dgm:t>
        <a:bodyPr/>
        <a:lstStyle/>
        <a:p>
          <a:r>
            <a:rPr lang="en-IN" sz="2000" dirty="0"/>
            <a:t>Taxable Value</a:t>
          </a:r>
        </a:p>
      </dgm:t>
    </dgm:pt>
    <dgm:pt modelId="{28A5ED02-CBA3-4889-A0AB-8CC9C3FB04DC}" type="parTrans" cxnId="{CE54DCFC-0B42-4273-A0A9-BB72A84DDB99}">
      <dgm:prSet/>
      <dgm:spPr/>
      <dgm:t>
        <a:bodyPr/>
        <a:lstStyle/>
        <a:p>
          <a:endParaRPr lang="en-IN" sz="3600"/>
        </a:p>
      </dgm:t>
    </dgm:pt>
    <dgm:pt modelId="{18D7CBEB-CCB2-4434-8295-9DC698761872}" type="sibTrans" cxnId="{CE54DCFC-0B42-4273-A0A9-BB72A84DDB99}">
      <dgm:prSet/>
      <dgm:spPr/>
      <dgm:t>
        <a:bodyPr/>
        <a:lstStyle/>
        <a:p>
          <a:endParaRPr lang="en-IN" sz="2000"/>
        </a:p>
      </dgm:t>
    </dgm:pt>
    <dgm:pt modelId="{BDC272DF-5280-46DD-9C4E-FDE3CB79D7D6}">
      <dgm:prSet phldrT="[Text]" custT="1"/>
      <dgm:spPr/>
      <dgm:t>
        <a:bodyPr/>
        <a:lstStyle/>
        <a:p>
          <a:r>
            <a:rPr lang="en-IN" sz="2000" dirty="0"/>
            <a:t>Tax Rate</a:t>
          </a:r>
        </a:p>
      </dgm:t>
    </dgm:pt>
    <dgm:pt modelId="{FE5FD0BC-154B-4C36-B6D7-DFBBDB782D5D}" type="parTrans" cxnId="{451943A2-7932-4EF7-B408-673F332038ED}">
      <dgm:prSet/>
      <dgm:spPr/>
      <dgm:t>
        <a:bodyPr/>
        <a:lstStyle/>
        <a:p>
          <a:endParaRPr lang="en-IN" sz="3600"/>
        </a:p>
      </dgm:t>
    </dgm:pt>
    <dgm:pt modelId="{2ACBAAF3-6B75-4BF3-A427-DD33C0AEB7EA}" type="sibTrans" cxnId="{451943A2-7932-4EF7-B408-673F332038ED}">
      <dgm:prSet/>
      <dgm:spPr/>
      <dgm:t>
        <a:bodyPr/>
        <a:lstStyle/>
        <a:p>
          <a:endParaRPr lang="en-IN" sz="2000"/>
        </a:p>
      </dgm:t>
    </dgm:pt>
    <dgm:pt modelId="{CE2B5EC5-5905-4F56-BE1E-EFDD42E25C7C}">
      <dgm:prSet phldrT="[Text]" custT="1"/>
      <dgm:spPr/>
      <dgm:t>
        <a:bodyPr/>
        <a:lstStyle/>
        <a:p>
          <a:r>
            <a:rPr lang="en-IN" sz="2000" dirty="0"/>
            <a:t>Tax Amount</a:t>
          </a:r>
        </a:p>
      </dgm:t>
    </dgm:pt>
    <dgm:pt modelId="{C6B31A9E-2EFD-41B9-89A9-46A518509E70}" type="parTrans" cxnId="{4C6BCA5D-BD01-46F3-B89F-2986D06A1531}">
      <dgm:prSet/>
      <dgm:spPr/>
      <dgm:t>
        <a:bodyPr/>
        <a:lstStyle/>
        <a:p>
          <a:endParaRPr lang="en-IN" sz="3600"/>
        </a:p>
      </dgm:t>
    </dgm:pt>
    <dgm:pt modelId="{F7968FE4-498D-4258-88B2-6AF37347749D}" type="sibTrans" cxnId="{4C6BCA5D-BD01-46F3-B89F-2986D06A1531}">
      <dgm:prSet/>
      <dgm:spPr/>
      <dgm:t>
        <a:bodyPr/>
        <a:lstStyle/>
        <a:p>
          <a:endParaRPr lang="en-IN" sz="2000"/>
        </a:p>
      </dgm:t>
    </dgm:pt>
    <dgm:pt modelId="{6AE409D4-3B7B-4823-A1E6-EBB09AC04FCC}" type="pres">
      <dgm:prSet presAssocID="{DDC0E5A9-8E39-4896-A563-BD0D47F9EF17}" presName="diagram" presStyleCnt="0">
        <dgm:presLayoutVars>
          <dgm:chPref val="1"/>
          <dgm:dir/>
          <dgm:animOne val="branch"/>
          <dgm:animLvl val="lvl"/>
          <dgm:resizeHandles/>
        </dgm:presLayoutVars>
      </dgm:prSet>
      <dgm:spPr/>
    </dgm:pt>
    <dgm:pt modelId="{EE3A39CF-E47A-4424-9BB2-EAC1C865E964}" type="pres">
      <dgm:prSet presAssocID="{6E05114C-01E0-471A-9AD8-7151B3FCE7D2}" presName="root" presStyleCnt="0"/>
      <dgm:spPr/>
    </dgm:pt>
    <dgm:pt modelId="{EAD60D3C-41FC-43D6-BEF4-585739FC66AE}" type="pres">
      <dgm:prSet presAssocID="{6E05114C-01E0-471A-9AD8-7151B3FCE7D2}" presName="rootComposite" presStyleCnt="0"/>
      <dgm:spPr/>
    </dgm:pt>
    <dgm:pt modelId="{EC30C4EC-2C5B-435D-84EF-6618ADD2274C}" type="pres">
      <dgm:prSet presAssocID="{6E05114C-01E0-471A-9AD8-7151B3FCE7D2}" presName="rootText" presStyleLbl="node1" presStyleIdx="0" presStyleCnt="1" custScaleX="311913"/>
      <dgm:spPr/>
    </dgm:pt>
    <dgm:pt modelId="{EDE8257F-355D-4F0D-8CBE-DFF36185871C}" type="pres">
      <dgm:prSet presAssocID="{6E05114C-01E0-471A-9AD8-7151B3FCE7D2}" presName="rootConnector" presStyleLbl="node1" presStyleIdx="0" presStyleCnt="1"/>
      <dgm:spPr/>
    </dgm:pt>
    <dgm:pt modelId="{E905B247-CB08-4CE8-9BC5-F4BD5F0AD209}" type="pres">
      <dgm:prSet presAssocID="{6E05114C-01E0-471A-9AD8-7151B3FCE7D2}" presName="childShape" presStyleCnt="0"/>
      <dgm:spPr/>
    </dgm:pt>
    <dgm:pt modelId="{D087F866-545D-42EE-BAD8-997B01320835}" type="pres">
      <dgm:prSet presAssocID="{F8D08801-8240-4236-AE19-9D25B1793D09}" presName="Name13" presStyleLbl="parChTrans1D2" presStyleIdx="0" presStyleCnt="8" custSzX="223320"/>
      <dgm:spPr/>
    </dgm:pt>
    <dgm:pt modelId="{1DEC186D-987F-44E3-9BE8-2153E0C99EDA}" type="pres">
      <dgm:prSet presAssocID="{82F21FFF-1826-45C8-8BB7-153540542EB4}" presName="childText" presStyleLbl="bgAcc1" presStyleIdx="0" presStyleCnt="8" custScaleX="311913">
        <dgm:presLayoutVars>
          <dgm:bulletEnabled val="1"/>
        </dgm:presLayoutVars>
      </dgm:prSet>
      <dgm:spPr/>
    </dgm:pt>
    <dgm:pt modelId="{F1C8E0FD-070C-4539-8497-ED5EB0EF9864}" type="pres">
      <dgm:prSet presAssocID="{447257EA-4D17-425C-A548-98AFA383EFB4}" presName="Name13" presStyleLbl="parChTrans1D2" presStyleIdx="1" presStyleCnt="8" custSzX="223320"/>
      <dgm:spPr/>
    </dgm:pt>
    <dgm:pt modelId="{8D660DA3-01F9-4724-90E3-39A0B7548DFC}" type="pres">
      <dgm:prSet presAssocID="{35D6D986-E1CF-4595-B4F0-00962EE040CB}" presName="childText" presStyleLbl="bgAcc1" presStyleIdx="1" presStyleCnt="8" custScaleX="311913">
        <dgm:presLayoutVars>
          <dgm:bulletEnabled val="1"/>
        </dgm:presLayoutVars>
      </dgm:prSet>
      <dgm:spPr/>
    </dgm:pt>
    <dgm:pt modelId="{D7AD77F8-5A21-45C6-A0A2-F9EFFD95E567}" type="pres">
      <dgm:prSet presAssocID="{A1688DE6-1E7C-494D-B4E5-330F710FBDEC}" presName="Name13" presStyleLbl="parChTrans1D2" presStyleIdx="2" presStyleCnt="8" custSzX="223320"/>
      <dgm:spPr/>
    </dgm:pt>
    <dgm:pt modelId="{58519713-E089-4401-B9D3-16C8A3166FA7}" type="pres">
      <dgm:prSet presAssocID="{CC27F303-BCEF-4358-9B39-A5D65C643925}" presName="childText" presStyleLbl="bgAcc1" presStyleIdx="2" presStyleCnt="8" custScaleX="311913">
        <dgm:presLayoutVars>
          <dgm:bulletEnabled val="1"/>
        </dgm:presLayoutVars>
      </dgm:prSet>
      <dgm:spPr/>
    </dgm:pt>
    <dgm:pt modelId="{7B94F275-7B94-4455-973F-A7DDBC55D7B5}" type="pres">
      <dgm:prSet presAssocID="{555A5771-8699-47B0-9EB2-84E774ACD642}" presName="Name13" presStyleLbl="parChTrans1D2" presStyleIdx="3" presStyleCnt="8" custSzX="223320"/>
      <dgm:spPr/>
    </dgm:pt>
    <dgm:pt modelId="{4570062E-DCF3-4235-96C2-9C377FD4632E}" type="pres">
      <dgm:prSet presAssocID="{3E79BE68-85A6-47E3-B889-286C8851624B}" presName="childText" presStyleLbl="bgAcc1" presStyleIdx="3" presStyleCnt="8" custScaleX="311913">
        <dgm:presLayoutVars>
          <dgm:bulletEnabled val="1"/>
        </dgm:presLayoutVars>
      </dgm:prSet>
      <dgm:spPr/>
    </dgm:pt>
    <dgm:pt modelId="{45B961A0-DC72-4FCF-9B8E-BFC59C2A1E54}" type="pres">
      <dgm:prSet presAssocID="{DCB976C6-9210-497F-BB10-5E16387EF2F8}" presName="Name13" presStyleLbl="parChTrans1D2" presStyleIdx="4" presStyleCnt="8" custSzX="223320"/>
      <dgm:spPr/>
    </dgm:pt>
    <dgm:pt modelId="{257A7454-000B-4723-8E9C-A7CB045491FE}" type="pres">
      <dgm:prSet presAssocID="{80CE32B4-0B01-4647-81D7-6855542186D8}" presName="childText" presStyleLbl="bgAcc1" presStyleIdx="4" presStyleCnt="8" custScaleX="311913">
        <dgm:presLayoutVars>
          <dgm:bulletEnabled val="1"/>
        </dgm:presLayoutVars>
      </dgm:prSet>
      <dgm:spPr/>
    </dgm:pt>
    <dgm:pt modelId="{8E400644-5A70-4C7F-A1DB-FFB43AF5836B}" type="pres">
      <dgm:prSet presAssocID="{28A5ED02-CBA3-4889-A0AB-8CC9C3FB04DC}" presName="Name13" presStyleLbl="parChTrans1D2" presStyleIdx="5" presStyleCnt="8" custSzX="223320"/>
      <dgm:spPr/>
    </dgm:pt>
    <dgm:pt modelId="{4D908424-F74C-49D4-AA7B-9E1E42F7FEF4}" type="pres">
      <dgm:prSet presAssocID="{7E857561-5651-4A62-B756-4374CED6EBD5}" presName="childText" presStyleLbl="bgAcc1" presStyleIdx="5" presStyleCnt="8" custScaleX="311913">
        <dgm:presLayoutVars>
          <dgm:bulletEnabled val="1"/>
        </dgm:presLayoutVars>
      </dgm:prSet>
      <dgm:spPr/>
    </dgm:pt>
    <dgm:pt modelId="{0324A568-A2E6-4A9F-A982-B708DC55CB22}" type="pres">
      <dgm:prSet presAssocID="{FE5FD0BC-154B-4C36-B6D7-DFBBDB782D5D}" presName="Name13" presStyleLbl="parChTrans1D2" presStyleIdx="6" presStyleCnt="8" custSzX="223320"/>
      <dgm:spPr/>
    </dgm:pt>
    <dgm:pt modelId="{60704790-7654-4AD7-937E-3B5A55FA3222}" type="pres">
      <dgm:prSet presAssocID="{BDC272DF-5280-46DD-9C4E-FDE3CB79D7D6}" presName="childText" presStyleLbl="bgAcc1" presStyleIdx="6" presStyleCnt="8" custScaleX="311913">
        <dgm:presLayoutVars>
          <dgm:bulletEnabled val="1"/>
        </dgm:presLayoutVars>
      </dgm:prSet>
      <dgm:spPr/>
    </dgm:pt>
    <dgm:pt modelId="{BB5BC78A-EBD8-4A05-9942-E2AC6A6E9960}" type="pres">
      <dgm:prSet presAssocID="{C6B31A9E-2EFD-41B9-89A9-46A518509E70}" presName="Name13" presStyleLbl="parChTrans1D2" presStyleIdx="7" presStyleCnt="8" custSzX="223320"/>
      <dgm:spPr/>
    </dgm:pt>
    <dgm:pt modelId="{B42A1914-A2C1-48B5-8A60-AA8B3E5F480A}" type="pres">
      <dgm:prSet presAssocID="{CE2B5EC5-5905-4F56-BE1E-EFDD42E25C7C}" presName="childText" presStyleLbl="bgAcc1" presStyleIdx="7" presStyleCnt="8" custScaleX="311913">
        <dgm:presLayoutVars>
          <dgm:bulletEnabled val="1"/>
        </dgm:presLayoutVars>
      </dgm:prSet>
      <dgm:spPr/>
    </dgm:pt>
  </dgm:ptLst>
  <dgm:cxnLst>
    <dgm:cxn modelId="{37D81D0C-7503-4C17-B592-1B99FBA1C0FA}" type="presOf" srcId="{6E05114C-01E0-471A-9AD8-7151B3FCE7D2}" destId="{EDE8257F-355D-4F0D-8CBE-DFF36185871C}" srcOrd="1" destOrd="0" presId="urn:microsoft.com/office/officeart/2005/8/layout/hierarchy3"/>
    <dgm:cxn modelId="{FCBD7B13-8A0C-4135-A47C-ED65AD99E52F}" type="presOf" srcId="{35D6D986-E1CF-4595-B4F0-00962EE040CB}" destId="{8D660DA3-01F9-4724-90E3-39A0B7548DFC}" srcOrd="0" destOrd="0" presId="urn:microsoft.com/office/officeart/2005/8/layout/hierarchy3"/>
    <dgm:cxn modelId="{53D4C21B-EA99-4A3B-9F64-AD32E5EB3BB1}" srcId="{6E05114C-01E0-471A-9AD8-7151B3FCE7D2}" destId="{82F21FFF-1826-45C8-8BB7-153540542EB4}" srcOrd="0" destOrd="0" parTransId="{F8D08801-8240-4236-AE19-9D25B1793D09}" sibTransId="{51A90BC8-BFA1-41A1-807B-2DAB69C2789A}"/>
    <dgm:cxn modelId="{23CFB62D-5B34-46E0-A275-FCD371605D88}" type="presOf" srcId="{555A5771-8699-47B0-9EB2-84E774ACD642}" destId="{7B94F275-7B94-4455-973F-A7DDBC55D7B5}" srcOrd="0" destOrd="0" presId="urn:microsoft.com/office/officeart/2005/8/layout/hierarchy3"/>
    <dgm:cxn modelId="{99193535-C946-4CA1-A836-F95DD8247EE3}" type="presOf" srcId="{6E05114C-01E0-471A-9AD8-7151B3FCE7D2}" destId="{EC30C4EC-2C5B-435D-84EF-6618ADD2274C}" srcOrd="0" destOrd="0" presId="urn:microsoft.com/office/officeart/2005/8/layout/hierarchy3"/>
    <dgm:cxn modelId="{60A83F38-94DD-4D28-8BEC-93519F6168CD}" srcId="{DDC0E5A9-8E39-4896-A563-BD0D47F9EF17}" destId="{6E05114C-01E0-471A-9AD8-7151B3FCE7D2}" srcOrd="0" destOrd="0" parTransId="{42A2161F-FB8C-4592-B942-493ED984CBAE}" sibTransId="{0803CE7D-AA75-4D63-82A0-4A7156358CD6}"/>
    <dgm:cxn modelId="{4C6BCA5D-BD01-46F3-B89F-2986D06A1531}" srcId="{6E05114C-01E0-471A-9AD8-7151B3FCE7D2}" destId="{CE2B5EC5-5905-4F56-BE1E-EFDD42E25C7C}" srcOrd="7" destOrd="0" parTransId="{C6B31A9E-2EFD-41B9-89A9-46A518509E70}" sibTransId="{F7968FE4-498D-4258-88B2-6AF37347749D}"/>
    <dgm:cxn modelId="{8836A765-D832-44BA-B558-35CD7B76A01F}" type="presOf" srcId="{FE5FD0BC-154B-4C36-B6D7-DFBBDB782D5D}" destId="{0324A568-A2E6-4A9F-A982-B708DC55CB22}" srcOrd="0" destOrd="0" presId="urn:microsoft.com/office/officeart/2005/8/layout/hierarchy3"/>
    <dgm:cxn modelId="{B8BE1E6B-1330-4D44-80DC-4F6396B0E80D}" type="presOf" srcId="{CC27F303-BCEF-4358-9B39-A5D65C643925}" destId="{58519713-E089-4401-B9D3-16C8A3166FA7}" srcOrd="0" destOrd="0" presId="urn:microsoft.com/office/officeart/2005/8/layout/hierarchy3"/>
    <dgm:cxn modelId="{EADBB076-4B3B-430A-AF1B-4EB68D87E587}" type="presOf" srcId="{3E79BE68-85A6-47E3-B889-286C8851624B}" destId="{4570062E-DCF3-4235-96C2-9C377FD4632E}" srcOrd="0" destOrd="0" presId="urn:microsoft.com/office/officeart/2005/8/layout/hierarchy3"/>
    <dgm:cxn modelId="{A9BB3258-4335-47A0-BC4E-4931AFFE91E8}" srcId="{6E05114C-01E0-471A-9AD8-7151B3FCE7D2}" destId="{35D6D986-E1CF-4595-B4F0-00962EE040CB}" srcOrd="1" destOrd="0" parTransId="{447257EA-4D17-425C-A548-98AFA383EFB4}" sibTransId="{BE7CD947-24F2-49B2-9942-97CA9721F5AF}"/>
    <dgm:cxn modelId="{34027E59-6A3C-430D-B465-3A5EFC6509AA}" type="presOf" srcId="{CE2B5EC5-5905-4F56-BE1E-EFDD42E25C7C}" destId="{B42A1914-A2C1-48B5-8A60-AA8B3E5F480A}" srcOrd="0" destOrd="0" presId="urn:microsoft.com/office/officeart/2005/8/layout/hierarchy3"/>
    <dgm:cxn modelId="{AD21A759-A31A-433F-8F5E-6ADDFEEC45F7}" type="presOf" srcId="{F8D08801-8240-4236-AE19-9D25B1793D09}" destId="{D087F866-545D-42EE-BAD8-997B01320835}" srcOrd="0" destOrd="0" presId="urn:microsoft.com/office/officeart/2005/8/layout/hierarchy3"/>
    <dgm:cxn modelId="{8E87A290-E5D5-45F8-996E-D5F811CA601F}" type="presOf" srcId="{DDC0E5A9-8E39-4896-A563-BD0D47F9EF17}" destId="{6AE409D4-3B7B-4823-A1E6-EBB09AC04FCC}" srcOrd="0" destOrd="0" presId="urn:microsoft.com/office/officeart/2005/8/layout/hierarchy3"/>
    <dgm:cxn modelId="{453E1692-EC23-40D6-BAEC-13882F6B961B}" srcId="{6E05114C-01E0-471A-9AD8-7151B3FCE7D2}" destId="{80CE32B4-0B01-4647-81D7-6855542186D8}" srcOrd="4" destOrd="0" parTransId="{DCB976C6-9210-497F-BB10-5E16387EF2F8}" sibTransId="{73C02C92-1CCC-4150-B117-3B609242F482}"/>
    <dgm:cxn modelId="{AF483497-197E-4463-8A9C-E90B00F7601A}" type="presOf" srcId="{7E857561-5651-4A62-B756-4374CED6EBD5}" destId="{4D908424-F74C-49D4-AA7B-9E1E42F7FEF4}" srcOrd="0" destOrd="0" presId="urn:microsoft.com/office/officeart/2005/8/layout/hierarchy3"/>
    <dgm:cxn modelId="{451943A2-7932-4EF7-B408-673F332038ED}" srcId="{6E05114C-01E0-471A-9AD8-7151B3FCE7D2}" destId="{BDC272DF-5280-46DD-9C4E-FDE3CB79D7D6}" srcOrd="6" destOrd="0" parTransId="{FE5FD0BC-154B-4C36-B6D7-DFBBDB782D5D}" sibTransId="{2ACBAAF3-6B75-4BF3-A427-DD33C0AEB7EA}"/>
    <dgm:cxn modelId="{B5493AA4-C9E5-4381-9B2A-17199939441C}" type="presOf" srcId="{82F21FFF-1826-45C8-8BB7-153540542EB4}" destId="{1DEC186D-987F-44E3-9BE8-2153E0C99EDA}" srcOrd="0" destOrd="0" presId="urn:microsoft.com/office/officeart/2005/8/layout/hierarchy3"/>
    <dgm:cxn modelId="{E4301FB6-508D-47B6-835F-9E8D28BC3767}" srcId="{6E05114C-01E0-471A-9AD8-7151B3FCE7D2}" destId="{CC27F303-BCEF-4358-9B39-A5D65C643925}" srcOrd="2" destOrd="0" parTransId="{A1688DE6-1E7C-494D-B4E5-330F710FBDEC}" sibTransId="{DE3F0AAA-1398-49C3-8207-85DFF345996B}"/>
    <dgm:cxn modelId="{63D740BE-895D-4D5D-B8DC-83C68EB46EDC}" type="presOf" srcId="{BDC272DF-5280-46DD-9C4E-FDE3CB79D7D6}" destId="{60704790-7654-4AD7-937E-3B5A55FA3222}" srcOrd="0" destOrd="0" presId="urn:microsoft.com/office/officeart/2005/8/layout/hierarchy3"/>
    <dgm:cxn modelId="{1F012FC0-BF44-415F-B975-5AC72B5A48E2}" type="presOf" srcId="{DCB976C6-9210-497F-BB10-5E16387EF2F8}" destId="{45B961A0-DC72-4FCF-9B8E-BFC59C2A1E54}" srcOrd="0" destOrd="0" presId="urn:microsoft.com/office/officeart/2005/8/layout/hierarchy3"/>
    <dgm:cxn modelId="{3F79FAC4-6DDB-4C81-9FBD-846DE03C389D}" type="presOf" srcId="{80CE32B4-0B01-4647-81D7-6855542186D8}" destId="{257A7454-000B-4723-8E9C-A7CB045491FE}" srcOrd="0" destOrd="0" presId="urn:microsoft.com/office/officeart/2005/8/layout/hierarchy3"/>
    <dgm:cxn modelId="{C97FD7D3-03C6-478C-8EE6-2450798DFEBC}" type="presOf" srcId="{C6B31A9E-2EFD-41B9-89A9-46A518509E70}" destId="{BB5BC78A-EBD8-4A05-9942-E2AC6A6E9960}" srcOrd="0" destOrd="0" presId="urn:microsoft.com/office/officeart/2005/8/layout/hierarchy3"/>
    <dgm:cxn modelId="{15C1B9D6-A843-4D25-824D-7FFEE817B796}" type="presOf" srcId="{28A5ED02-CBA3-4889-A0AB-8CC9C3FB04DC}" destId="{8E400644-5A70-4C7F-A1DB-FFB43AF5836B}" srcOrd="0" destOrd="0" presId="urn:microsoft.com/office/officeart/2005/8/layout/hierarchy3"/>
    <dgm:cxn modelId="{21C7ACE3-4FC2-427C-8A43-F8F49816CF7C}" type="presOf" srcId="{A1688DE6-1E7C-494D-B4E5-330F710FBDEC}" destId="{D7AD77F8-5A21-45C6-A0A2-F9EFFD95E567}" srcOrd="0" destOrd="0" presId="urn:microsoft.com/office/officeart/2005/8/layout/hierarchy3"/>
    <dgm:cxn modelId="{DDB326EB-F35A-4526-9DDE-4C12ACE9CA63}" type="presOf" srcId="{447257EA-4D17-425C-A548-98AFA383EFB4}" destId="{F1C8E0FD-070C-4539-8497-ED5EB0EF9864}" srcOrd="0" destOrd="0" presId="urn:microsoft.com/office/officeart/2005/8/layout/hierarchy3"/>
    <dgm:cxn modelId="{CE54DCFC-0B42-4273-A0A9-BB72A84DDB99}" srcId="{6E05114C-01E0-471A-9AD8-7151B3FCE7D2}" destId="{7E857561-5651-4A62-B756-4374CED6EBD5}" srcOrd="5" destOrd="0" parTransId="{28A5ED02-CBA3-4889-A0AB-8CC9C3FB04DC}" sibTransId="{18D7CBEB-CCB2-4434-8295-9DC698761872}"/>
    <dgm:cxn modelId="{04FAEEFC-6A13-4D9E-BC3C-08EBC627CEA7}" srcId="{6E05114C-01E0-471A-9AD8-7151B3FCE7D2}" destId="{3E79BE68-85A6-47E3-B889-286C8851624B}" srcOrd="3" destOrd="0" parTransId="{555A5771-8699-47B0-9EB2-84E774ACD642}" sibTransId="{7B256170-BC45-4D92-AB5D-8F1AAC7B4A29}"/>
    <dgm:cxn modelId="{AF2C10DD-33EB-40F3-A467-9A7ADC2DA510}" type="presParOf" srcId="{6AE409D4-3B7B-4823-A1E6-EBB09AC04FCC}" destId="{EE3A39CF-E47A-4424-9BB2-EAC1C865E964}" srcOrd="0" destOrd="0" presId="urn:microsoft.com/office/officeart/2005/8/layout/hierarchy3"/>
    <dgm:cxn modelId="{8D39CB82-60AE-4845-AB8B-D82B3F51C918}" type="presParOf" srcId="{EE3A39CF-E47A-4424-9BB2-EAC1C865E964}" destId="{EAD60D3C-41FC-43D6-BEF4-585739FC66AE}" srcOrd="0" destOrd="0" presId="urn:microsoft.com/office/officeart/2005/8/layout/hierarchy3"/>
    <dgm:cxn modelId="{2877A913-D121-4860-B537-0A90EB63A3D7}" type="presParOf" srcId="{EAD60D3C-41FC-43D6-BEF4-585739FC66AE}" destId="{EC30C4EC-2C5B-435D-84EF-6618ADD2274C}" srcOrd="0" destOrd="0" presId="urn:microsoft.com/office/officeart/2005/8/layout/hierarchy3"/>
    <dgm:cxn modelId="{7C9381D8-E035-48FD-AA31-E7C0F46BE5A5}" type="presParOf" srcId="{EAD60D3C-41FC-43D6-BEF4-585739FC66AE}" destId="{EDE8257F-355D-4F0D-8CBE-DFF36185871C}" srcOrd="1" destOrd="0" presId="urn:microsoft.com/office/officeart/2005/8/layout/hierarchy3"/>
    <dgm:cxn modelId="{01F2A25C-9C23-478F-A4B3-6CB5991AC727}" type="presParOf" srcId="{EE3A39CF-E47A-4424-9BB2-EAC1C865E964}" destId="{E905B247-CB08-4CE8-9BC5-F4BD5F0AD209}" srcOrd="1" destOrd="0" presId="urn:microsoft.com/office/officeart/2005/8/layout/hierarchy3"/>
    <dgm:cxn modelId="{2842259D-C310-4D3F-91E9-3C0540F85E75}" type="presParOf" srcId="{E905B247-CB08-4CE8-9BC5-F4BD5F0AD209}" destId="{D087F866-545D-42EE-BAD8-997B01320835}" srcOrd="0" destOrd="0" presId="urn:microsoft.com/office/officeart/2005/8/layout/hierarchy3"/>
    <dgm:cxn modelId="{48A7E8D6-FECA-4D82-9DB2-C234E1441AAF}" type="presParOf" srcId="{E905B247-CB08-4CE8-9BC5-F4BD5F0AD209}" destId="{1DEC186D-987F-44E3-9BE8-2153E0C99EDA}" srcOrd="1" destOrd="0" presId="urn:microsoft.com/office/officeart/2005/8/layout/hierarchy3"/>
    <dgm:cxn modelId="{17E3D1F0-BCD8-4E7F-971F-3775A8A5CEC2}" type="presParOf" srcId="{E905B247-CB08-4CE8-9BC5-F4BD5F0AD209}" destId="{F1C8E0FD-070C-4539-8497-ED5EB0EF9864}" srcOrd="2" destOrd="0" presId="urn:microsoft.com/office/officeart/2005/8/layout/hierarchy3"/>
    <dgm:cxn modelId="{7CEC010E-45C2-4CE3-A6D7-93F151D6BDA3}" type="presParOf" srcId="{E905B247-CB08-4CE8-9BC5-F4BD5F0AD209}" destId="{8D660DA3-01F9-4724-90E3-39A0B7548DFC}" srcOrd="3" destOrd="0" presId="urn:microsoft.com/office/officeart/2005/8/layout/hierarchy3"/>
    <dgm:cxn modelId="{74699D76-CEFB-4119-B37A-9B426A295B41}" type="presParOf" srcId="{E905B247-CB08-4CE8-9BC5-F4BD5F0AD209}" destId="{D7AD77F8-5A21-45C6-A0A2-F9EFFD95E567}" srcOrd="4" destOrd="0" presId="urn:microsoft.com/office/officeart/2005/8/layout/hierarchy3"/>
    <dgm:cxn modelId="{7808A122-814E-471B-9281-AD910AD1ED67}" type="presParOf" srcId="{E905B247-CB08-4CE8-9BC5-F4BD5F0AD209}" destId="{58519713-E089-4401-B9D3-16C8A3166FA7}" srcOrd="5" destOrd="0" presId="urn:microsoft.com/office/officeart/2005/8/layout/hierarchy3"/>
    <dgm:cxn modelId="{DA0ECDAA-C605-49E3-A8CF-1376E63EB8A1}" type="presParOf" srcId="{E905B247-CB08-4CE8-9BC5-F4BD5F0AD209}" destId="{7B94F275-7B94-4455-973F-A7DDBC55D7B5}" srcOrd="6" destOrd="0" presId="urn:microsoft.com/office/officeart/2005/8/layout/hierarchy3"/>
    <dgm:cxn modelId="{54E5A1B0-8E5A-4D02-816A-C03A2A1E4F23}" type="presParOf" srcId="{E905B247-CB08-4CE8-9BC5-F4BD5F0AD209}" destId="{4570062E-DCF3-4235-96C2-9C377FD4632E}" srcOrd="7" destOrd="0" presId="urn:microsoft.com/office/officeart/2005/8/layout/hierarchy3"/>
    <dgm:cxn modelId="{37A5731A-D3FD-4E91-8204-5D0F6EF793F9}" type="presParOf" srcId="{E905B247-CB08-4CE8-9BC5-F4BD5F0AD209}" destId="{45B961A0-DC72-4FCF-9B8E-BFC59C2A1E54}" srcOrd="8" destOrd="0" presId="urn:microsoft.com/office/officeart/2005/8/layout/hierarchy3"/>
    <dgm:cxn modelId="{27F81D0C-20CA-45CD-BDCB-87C05350FC1C}" type="presParOf" srcId="{E905B247-CB08-4CE8-9BC5-F4BD5F0AD209}" destId="{257A7454-000B-4723-8E9C-A7CB045491FE}" srcOrd="9" destOrd="0" presId="urn:microsoft.com/office/officeart/2005/8/layout/hierarchy3"/>
    <dgm:cxn modelId="{36C9FBB1-8CA0-414D-9955-C73ECC385C2F}" type="presParOf" srcId="{E905B247-CB08-4CE8-9BC5-F4BD5F0AD209}" destId="{8E400644-5A70-4C7F-A1DB-FFB43AF5836B}" srcOrd="10" destOrd="0" presId="urn:microsoft.com/office/officeart/2005/8/layout/hierarchy3"/>
    <dgm:cxn modelId="{F418D38B-5D31-4893-BB14-6808FB3AF783}" type="presParOf" srcId="{E905B247-CB08-4CE8-9BC5-F4BD5F0AD209}" destId="{4D908424-F74C-49D4-AA7B-9E1E42F7FEF4}" srcOrd="11" destOrd="0" presId="urn:microsoft.com/office/officeart/2005/8/layout/hierarchy3"/>
    <dgm:cxn modelId="{2324D57B-8E3E-4CF4-81D5-AE5024188E36}" type="presParOf" srcId="{E905B247-CB08-4CE8-9BC5-F4BD5F0AD209}" destId="{0324A568-A2E6-4A9F-A982-B708DC55CB22}" srcOrd="12" destOrd="0" presId="urn:microsoft.com/office/officeart/2005/8/layout/hierarchy3"/>
    <dgm:cxn modelId="{42D889E8-3B35-4FBB-922C-1FC48C4BB353}" type="presParOf" srcId="{E905B247-CB08-4CE8-9BC5-F4BD5F0AD209}" destId="{60704790-7654-4AD7-937E-3B5A55FA3222}" srcOrd="13" destOrd="0" presId="urn:microsoft.com/office/officeart/2005/8/layout/hierarchy3"/>
    <dgm:cxn modelId="{0302B6CC-CD81-41FA-99AE-F2C7D303663F}" type="presParOf" srcId="{E905B247-CB08-4CE8-9BC5-F4BD5F0AD209}" destId="{BB5BC78A-EBD8-4A05-9942-E2AC6A6E9960}" srcOrd="14" destOrd="0" presId="urn:microsoft.com/office/officeart/2005/8/layout/hierarchy3"/>
    <dgm:cxn modelId="{5BBD35AA-3996-49EA-BBF1-B5E6A9EB568C}" type="presParOf" srcId="{E905B247-CB08-4CE8-9BC5-F4BD5F0AD209}" destId="{B42A1914-A2C1-48B5-8A60-AA8B3E5F480A}"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49F4F-84DC-4600-9DAB-6915BBFC2455}">
      <dsp:nvSpPr>
        <dsp:cNvPr id="0" name=""/>
        <dsp:cNvSpPr/>
      </dsp:nvSpPr>
      <dsp:spPr>
        <a:xfrm>
          <a:off x="6568878" y="2752569"/>
          <a:ext cx="1077075" cy="512590"/>
        </a:xfrm>
        <a:custGeom>
          <a:avLst/>
          <a:gdLst/>
          <a:ahLst/>
          <a:cxnLst/>
          <a:rect l="0" t="0" r="0" b="0"/>
          <a:pathLst>
            <a:path>
              <a:moveTo>
                <a:pt x="0" y="0"/>
              </a:moveTo>
              <a:lnTo>
                <a:pt x="0" y="349315"/>
              </a:lnTo>
              <a:lnTo>
                <a:pt x="1077075" y="349315"/>
              </a:lnTo>
              <a:lnTo>
                <a:pt x="1077075" y="51259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03CA4D-7C92-4A37-8A96-32A2BBCB4979}">
      <dsp:nvSpPr>
        <dsp:cNvPr id="0" name=""/>
        <dsp:cNvSpPr/>
      </dsp:nvSpPr>
      <dsp:spPr>
        <a:xfrm>
          <a:off x="5491802" y="2752569"/>
          <a:ext cx="1077075" cy="512590"/>
        </a:xfrm>
        <a:custGeom>
          <a:avLst/>
          <a:gdLst/>
          <a:ahLst/>
          <a:cxnLst/>
          <a:rect l="0" t="0" r="0" b="0"/>
          <a:pathLst>
            <a:path>
              <a:moveTo>
                <a:pt x="1077075" y="0"/>
              </a:moveTo>
              <a:lnTo>
                <a:pt x="1077075" y="349315"/>
              </a:lnTo>
              <a:lnTo>
                <a:pt x="0" y="349315"/>
              </a:lnTo>
              <a:lnTo>
                <a:pt x="0" y="51259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210EFD-E785-409B-B494-1340494CED5F}">
      <dsp:nvSpPr>
        <dsp:cNvPr id="0" name=""/>
        <dsp:cNvSpPr/>
      </dsp:nvSpPr>
      <dsp:spPr>
        <a:xfrm>
          <a:off x="4414727" y="1120800"/>
          <a:ext cx="2154151" cy="512590"/>
        </a:xfrm>
        <a:custGeom>
          <a:avLst/>
          <a:gdLst/>
          <a:ahLst/>
          <a:cxnLst/>
          <a:rect l="0" t="0" r="0" b="0"/>
          <a:pathLst>
            <a:path>
              <a:moveTo>
                <a:pt x="0" y="0"/>
              </a:moveTo>
              <a:lnTo>
                <a:pt x="0" y="349315"/>
              </a:lnTo>
              <a:lnTo>
                <a:pt x="2154151" y="349315"/>
              </a:lnTo>
              <a:lnTo>
                <a:pt x="2154151" y="51259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A9E152-C6F1-4E13-98CA-835BC4506FFF}">
      <dsp:nvSpPr>
        <dsp:cNvPr id="0" name=""/>
        <dsp:cNvSpPr/>
      </dsp:nvSpPr>
      <dsp:spPr>
        <a:xfrm>
          <a:off x="4369007" y="1120800"/>
          <a:ext cx="91440" cy="512590"/>
        </a:xfrm>
        <a:custGeom>
          <a:avLst/>
          <a:gdLst/>
          <a:ahLst/>
          <a:cxnLst/>
          <a:rect l="0" t="0" r="0" b="0"/>
          <a:pathLst>
            <a:path>
              <a:moveTo>
                <a:pt x="45720" y="0"/>
              </a:moveTo>
              <a:lnTo>
                <a:pt x="45720" y="51259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59E3A-268C-401D-B730-0FF4ADA74834}">
      <dsp:nvSpPr>
        <dsp:cNvPr id="0" name=""/>
        <dsp:cNvSpPr/>
      </dsp:nvSpPr>
      <dsp:spPr>
        <a:xfrm>
          <a:off x="2260576" y="1120800"/>
          <a:ext cx="2154151" cy="512590"/>
        </a:xfrm>
        <a:custGeom>
          <a:avLst/>
          <a:gdLst/>
          <a:ahLst/>
          <a:cxnLst/>
          <a:rect l="0" t="0" r="0" b="0"/>
          <a:pathLst>
            <a:path>
              <a:moveTo>
                <a:pt x="2154151" y="0"/>
              </a:moveTo>
              <a:lnTo>
                <a:pt x="2154151" y="349315"/>
              </a:lnTo>
              <a:lnTo>
                <a:pt x="0" y="349315"/>
              </a:lnTo>
              <a:lnTo>
                <a:pt x="0" y="51259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2ACB7B-87EA-464F-AC55-6E194C70D622}">
      <dsp:nvSpPr>
        <dsp:cNvPr id="0" name=""/>
        <dsp:cNvSpPr/>
      </dsp:nvSpPr>
      <dsp:spPr>
        <a:xfrm>
          <a:off x="3533483" y="1620"/>
          <a:ext cx="1762487" cy="111917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CBF73C-920B-49D5-A914-FCF87413E206}">
      <dsp:nvSpPr>
        <dsp:cNvPr id="0" name=""/>
        <dsp:cNvSpPr/>
      </dsp:nvSpPr>
      <dsp:spPr>
        <a:xfrm>
          <a:off x="3729315" y="187660"/>
          <a:ext cx="1762487" cy="111917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Who can Register</a:t>
          </a:r>
        </a:p>
      </dsp:txBody>
      <dsp:txXfrm>
        <a:off x="3762095" y="220440"/>
        <a:ext cx="1696927" cy="1053619"/>
      </dsp:txXfrm>
    </dsp:sp>
    <dsp:sp modelId="{115FF072-1490-4F6F-8CAE-B83230A90E41}">
      <dsp:nvSpPr>
        <dsp:cNvPr id="0" name=""/>
        <dsp:cNvSpPr/>
      </dsp:nvSpPr>
      <dsp:spPr>
        <a:xfrm>
          <a:off x="1379332" y="1633390"/>
          <a:ext cx="1762487" cy="111917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BB3E6-93A1-4407-823B-FCDC99100B91}">
      <dsp:nvSpPr>
        <dsp:cNvPr id="0" name=""/>
        <dsp:cNvSpPr/>
      </dsp:nvSpPr>
      <dsp:spPr>
        <a:xfrm>
          <a:off x="1575164" y="1819430"/>
          <a:ext cx="1762487" cy="111917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Registered Dealer</a:t>
          </a:r>
        </a:p>
      </dsp:txBody>
      <dsp:txXfrm>
        <a:off x="1607944" y="1852210"/>
        <a:ext cx="1696927" cy="1053619"/>
      </dsp:txXfrm>
    </dsp:sp>
    <dsp:sp modelId="{7D156D5E-7D81-464E-AC65-980B0B736516}">
      <dsp:nvSpPr>
        <dsp:cNvPr id="0" name=""/>
        <dsp:cNvSpPr/>
      </dsp:nvSpPr>
      <dsp:spPr>
        <a:xfrm>
          <a:off x="3533483" y="1633390"/>
          <a:ext cx="1762487" cy="111917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FB808E-71C1-42BF-B3D4-905CADBEB58D}">
      <dsp:nvSpPr>
        <dsp:cNvPr id="0" name=""/>
        <dsp:cNvSpPr/>
      </dsp:nvSpPr>
      <dsp:spPr>
        <a:xfrm>
          <a:off x="3729315" y="1819430"/>
          <a:ext cx="1762487" cy="111917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Citizen / Unregistered Dealer </a:t>
          </a:r>
        </a:p>
      </dsp:txBody>
      <dsp:txXfrm>
        <a:off x="3762095" y="1852210"/>
        <a:ext cx="1696927" cy="1053619"/>
      </dsp:txXfrm>
    </dsp:sp>
    <dsp:sp modelId="{C68EBAEC-8440-4E60-8EBA-EF60F36FDF20}">
      <dsp:nvSpPr>
        <dsp:cNvPr id="0" name=""/>
        <dsp:cNvSpPr/>
      </dsp:nvSpPr>
      <dsp:spPr>
        <a:xfrm>
          <a:off x="5687634" y="1633390"/>
          <a:ext cx="1762487" cy="111917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2C917D-E7FE-4166-9EE6-741ECE450DE0}">
      <dsp:nvSpPr>
        <dsp:cNvPr id="0" name=""/>
        <dsp:cNvSpPr/>
      </dsp:nvSpPr>
      <dsp:spPr>
        <a:xfrm>
          <a:off x="5883466" y="1819430"/>
          <a:ext cx="1762487" cy="111917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Transporter</a:t>
          </a:r>
        </a:p>
      </dsp:txBody>
      <dsp:txXfrm>
        <a:off x="5916246" y="1852210"/>
        <a:ext cx="1696927" cy="1053619"/>
      </dsp:txXfrm>
    </dsp:sp>
    <dsp:sp modelId="{E97652D8-C7A4-46A1-92C3-93875A9FD198}">
      <dsp:nvSpPr>
        <dsp:cNvPr id="0" name=""/>
        <dsp:cNvSpPr/>
      </dsp:nvSpPr>
      <dsp:spPr>
        <a:xfrm>
          <a:off x="4610559" y="3265159"/>
          <a:ext cx="1762487" cy="111917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58BA50-75B8-4A72-9D58-EE838E044913}">
      <dsp:nvSpPr>
        <dsp:cNvPr id="0" name=""/>
        <dsp:cNvSpPr/>
      </dsp:nvSpPr>
      <dsp:spPr>
        <a:xfrm>
          <a:off x="4806391" y="3451199"/>
          <a:ext cx="1762487" cy="111917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Registered under GST</a:t>
          </a:r>
        </a:p>
      </dsp:txBody>
      <dsp:txXfrm>
        <a:off x="4839171" y="3483979"/>
        <a:ext cx="1696927" cy="1053619"/>
      </dsp:txXfrm>
    </dsp:sp>
    <dsp:sp modelId="{D0406D8B-38DF-43CB-BBF1-73FC0CCB827C}">
      <dsp:nvSpPr>
        <dsp:cNvPr id="0" name=""/>
        <dsp:cNvSpPr/>
      </dsp:nvSpPr>
      <dsp:spPr>
        <a:xfrm>
          <a:off x="6764710" y="3265159"/>
          <a:ext cx="1762487" cy="111917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65F9EB-3E6E-4924-B292-9370005C51B6}">
      <dsp:nvSpPr>
        <dsp:cNvPr id="0" name=""/>
        <dsp:cNvSpPr/>
      </dsp:nvSpPr>
      <dsp:spPr>
        <a:xfrm>
          <a:off x="6960542" y="3451199"/>
          <a:ext cx="1762487" cy="111917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Unregistered</a:t>
          </a:r>
        </a:p>
      </dsp:txBody>
      <dsp:txXfrm>
        <a:off x="6993322" y="3483979"/>
        <a:ext cx="1696927" cy="10536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334F8-BFBF-4E1F-873F-666BC290BBD4}">
      <dsp:nvSpPr>
        <dsp:cNvPr id="0" name=""/>
        <dsp:cNvSpPr/>
      </dsp:nvSpPr>
      <dsp:spPr>
        <a:xfrm>
          <a:off x="1182" y="257377"/>
          <a:ext cx="1567692" cy="1567692"/>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IN" sz="2400" kern="1200" dirty="0"/>
            <a:t>Taxable Value</a:t>
          </a:r>
        </a:p>
      </dsp:txBody>
      <dsp:txXfrm>
        <a:off x="230765" y="486960"/>
        <a:ext cx="1108526" cy="1108526"/>
      </dsp:txXfrm>
    </dsp:sp>
    <dsp:sp modelId="{20291D99-B6C6-45C1-8F33-C43B0DAAD267}">
      <dsp:nvSpPr>
        <dsp:cNvPr id="0" name=""/>
        <dsp:cNvSpPr/>
      </dsp:nvSpPr>
      <dsp:spPr>
        <a:xfrm>
          <a:off x="1696172" y="586592"/>
          <a:ext cx="909261" cy="909261"/>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N" sz="1600" kern="1200" dirty="0"/>
        </a:p>
      </dsp:txBody>
      <dsp:txXfrm>
        <a:off x="1816695" y="934293"/>
        <a:ext cx="668215" cy="213859"/>
      </dsp:txXfrm>
    </dsp:sp>
    <dsp:sp modelId="{DDD7EDD3-0C2B-4504-B809-6E1BBF445937}">
      <dsp:nvSpPr>
        <dsp:cNvPr id="0" name=""/>
        <dsp:cNvSpPr/>
      </dsp:nvSpPr>
      <dsp:spPr>
        <a:xfrm>
          <a:off x="2732731" y="257377"/>
          <a:ext cx="1567692" cy="1567692"/>
        </a:xfrm>
        <a:prstGeom prst="ellipse">
          <a:avLst/>
        </a:prstGeom>
        <a:solidFill>
          <a:schemeClr val="accent5">
            <a:hueOff val="-1313969"/>
            <a:satOff val="-8924"/>
            <a:lumOff val="-372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IN" sz="2400" kern="1200" dirty="0"/>
            <a:t>Tax Amount</a:t>
          </a:r>
        </a:p>
      </dsp:txBody>
      <dsp:txXfrm>
        <a:off x="2962314" y="486960"/>
        <a:ext cx="1108526" cy="1108526"/>
      </dsp:txXfrm>
    </dsp:sp>
    <dsp:sp modelId="{85AEE499-2153-44B7-9CEC-DADA3552CF7B}">
      <dsp:nvSpPr>
        <dsp:cNvPr id="0" name=""/>
        <dsp:cNvSpPr/>
      </dsp:nvSpPr>
      <dsp:spPr>
        <a:xfrm>
          <a:off x="4427720" y="586592"/>
          <a:ext cx="909261" cy="909261"/>
        </a:xfrm>
        <a:prstGeom prst="mathEqual">
          <a:avLst/>
        </a:prstGeom>
        <a:solidFill>
          <a:schemeClr val="accent5">
            <a:hueOff val="-2627937"/>
            <a:satOff val="-17848"/>
            <a:lumOff val="-7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IN" sz="4000" kern="1200" dirty="0"/>
        </a:p>
      </dsp:txBody>
      <dsp:txXfrm>
        <a:off x="4548243" y="773900"/>
        <a:ext cx="668215" cy="534645"/>
      </dsp:txXfrm>
    </dsp:sp>
    <dsp:sp modelId="{D3549C81-4390-499C-AA91-3A8AD7F98A27}">
      <dsp:nvSpPr>
        <dsp:cNvPr id="0" name=""/>
        <dsp:cNvSpPr/>
      </dsp:nvSpPr>
      <dsp:spPr>
        <a:xfrm>
          <a:off x="5464279" y="257377"/>
          <a:ext cx="1567692" cy="1567692"/>
        </a:xfrm>
        <a:prstGeom prst="ellipse">
          <a:avLst/>
        </a:prstGeom>
        <a:solidFill>
          <a:schemeClr val="accent5">
            <a:hueOff val="-2627937"/>
            <a:satOff val="-17848"/>
            <a:lumOff val="-745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IN" sz="2400" kern="1200" dirty="0"/>
            <a:t>Consignment Value</a:t>
          </a:r>
        </a:p>
      </dsp:txBody>
      <dsp:txXfrm>
        <a:off x="5693862" y="486960"/>
        <a:ext cx="1108526" cy="11085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C935A-5EF4-4F5B-9AE2-78220930DAB4}">
      <dsp:nvSpPr>
        <dsp:cNvPr id="0" name=""/>
        <dsp:cNvSpPr/>
      </dsp:nvSpPr>
      <dsp:spPr>
        <a:xfrm rot="5400000">
          <a:off x="-30927" y="196038"/>
          <a:ext cx="1282192" cy="897534"/>
        </a:xfrm>
        <a:prstGeom prst="chevron">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IN" sz="2600" kern="1200" dirty="0"/>
            <a:t>Road</a:t>
          </a:r>
        </a:p>
      </dsp:txBody>
      <dsp:txXfrm rot="-5400000">
        <a:off x="161402" y="452476"/>
        <a:ext cx="897534" cy="384658"/>
      </dsp:txXfrm>
    </dsp:sp>
    <dsp:sp modelId="{5303F6D2-B1CC-448C-9490-BAD2362192BE}">
      <dsp:nvSpPr>
        <dsp:cNvPr id="0" name=""/>
        <dsp:cNvSpPr/>
      </dsp:nvSpPr>
      <dsp:spPr>
        <a:xfrm rot="5400000">
          <a:off x="3466120" y="-2412857"/>
          <a:ext cx="833425" cy="5659141"/>
        </a:xfrm>
        <a:prstGeom prst="round2Same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IN" sz="1500" kern="1200" dirty="0"/>
            <a:t>Transporter Name + Transporter Id   (OR)</a:t>
          </a:r>
        </a:p>
        <a:p>
          <a:pPr marL="114300" lvl="1" indent="-114300" algn="l" defTabSz="666750">
            <a:lnSpc>
              <a:spcPct val="90000"/>
            </a:lnSpc>
            <a:spcBef>
              <a:spcPct val="0"/>
            </a:spcBef>
            <a:spcAft>
              <a:spcPct val="15000"/>
            </a:spcAft>
            <a:buChar char="•"/>
          </a:pPr>
          <a:r>
            <a:rPr lang="en-IN" sz="1500" kern="1200" dirty="0"/>
            <a:t>Vehicle Number</a:t>
          </a:r>
        </a:p>
        <a:p>
          <a:pPr marL="114300" lvl="1" indent="-114300" algn="l" defTabSz="666750">
            <a:lnSpc>
              <a:spcPct val="90000"/>
            </a:lnSpc>
            <a:spcBef>
              <a:spcPct val="0"/>
            </a:spcBef>
            <a:spcAft>
              <a:spcPct val="15000"/>
            </a:spcAft>
            <a:buChar char="•"/>
          </a:pPr>
          <a:r>
            <a:rPr lang="en-IN" sz="1500" kern="1200" dirty="0"/>
            <a:t>Transporter Document no. &amp; date				</a:t>
          </a:r>
        </a:p>
      </dsp:txBody>
      <dsp:txXfrm rot="-5400000">
        <a:off x="1053262" y="40685"/>
        <a:ext cx="5618457" cy="752057"/>
      </dsp:txXfrm>
    </dsp:sp>
    <dsp:sp modelId="{41B479F6-0F1E-46E7-9CB3-63096E7559FA}">
      <dsp:nvSpPr>
        <dsp:cNvPr id="0" name=""/>
        <dsp:cNvSpPr/>
      </dsp:nvSpPr>
      <dsp:spPr>
        <a:xfrm rot="5400000">
          <a:off x="-30927" y="1332018"/>
          <a:ext cx="1282192" cy="897534"/>
        </a:xfrm>
        <a:prstGeom prst="chevron">
          <a:avLst/>
        </a:prstGeom>
        <a:solidFill>
          <a:schemeClr val="accent5">
            <a:hueOff val="-875979"/>
            <a:satOff val="-5949"/>
            <a:lumOff val="-2484"/>
            <a:alphaOff val="0"/>
          </a:schemeClr>
        </a:solidFill>
        <a:ln w="19050" cap="rnd" cmpd="sng" algn="ctr">
          <a:solidFill>
            <a:schemeClr val="accent5">
              <a:hueOff val="-875979"/>
              <a:satOff val="-5949"/>
              <a:lumOff val="-24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IN" sz="2600" kern="1200" dirty="0"/>
            <a:t>Rail</a:t>
          </a:r>
        </a:p>
      </dsp:txBody>
      <dsp:txXfrm rot="-5400000">
        <a:off x="161402" y="1588456"/>
        <a:ext cx="897534" cy="384658"/>
      </dsp:txXfrm>
    </dsp:sp>
    <dsp:sp modelId="{91C92136-F9A8-4C30-A469-571732D571FD}">
      <dsp:nvSpPr>
        <dsp:cNvPr id="0" name=""/>
        <dsp:cNvSpPr/>
      </dsp:nvSpPr>
      <dsp:spPr>
        <a:xfrm rot="5400000">
          <a:off x="3476585" y="-1250685"/>
          <a:ext cx="833425" cy="5647477"/>
        </a:xfrm>
        <a:prstGeom prst="round2SameRect">
          <a:avLst/>
        </a:prstGeom>
        <a:solidFill>
          <a:schemeClr val="lt1">
            <a:alpha val="90000"/>
            <a:hueOff val="0"/>
            <a:satOff val="0"/>
            <a:lumOff val="0"/>
            <a:alphaOff val="0"/>
          </a:schemeClr>
        </a:solidFill>
        <a:ln w="19050" cap="rnd" cmpd="sng" algn="ctr">
          <a:solidFill>
            <a:schemeClr val="accent5">
              <a:hueOff val="-875979"/>
              <a:satOff val="-5949"/>
              <a:lumOff val="-24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IN" sz="1500" kern="1200" dirty="0"/>
            <a:t>RR Number</a:t>
          </a:r>
        </a:p>
      </dsp:txBody>
      <dsp:txXfrm rot="-5400000">
        <a:off x="1069559" y="1197025"/>
        <a:ext cx="5606793" cy="752057"/>
      </dsp:txXfrm>
    </dsp:sp>
    <dsp:sp modelId="{CDCCF3A7-3CEB-427C-A752-57724FEB5D97}">
      <dsp:nvSpPr>
        <dsp:cNvPr id="0" name=""/>
        <dsp:cNvSpPr/>
      </dsp:nvSpPr>
      <dsp:spPr>
        <a:xfrm rot="5400000">
          <a:off x="-30927" y="2467997"/>
          <a:ext cx="1282192" cy="897534"/>
        </a:xfrm>
        <a:prstGeom prst="chevron">
          <a:avLst/>
        </a:prstGeom>
        <a:solidFill>
          <a:schemeClr val="accent5">
            <a:hueOff val="-1751958"/>
            <a:satOff val="-11899"/>
            <a:lumOff val="-4967"/>
            <a:alphaOff val="0"/>
          </a:schemeClr>
        </a:solidFill>
        <a:ln w="19050" cap="rnd" cmpd="sng" algn="ctr">
          <a:solidFill>
            <a:schemeClr val="accent5">
              <a:hueOff val="-1751958"/>
              <a:satOff val="-11899"/>
              <a:lumOff val="-49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IN" sz="2600" kern="1200" dirty="0"/>
            <a:t>Air</a:t>
          </a:r>
        </a:p>
      </dsp:txBody>
      <dsp:txXfrm rot="-5400000">
        <a:off x="161402" y="2724435"/>
        <a:ext cx="897534" cy="384658"/>
      </dsp:txXfrm>
    </dsp:sp>
    <dsp:sp modelId="{B00F453F-B5A4-4528-9DA3-B765B8DA94BD}">
      <dsp:nvSpPr>
        <dsp:cNvPr id="0" name=""/>
        <dsp:cNvSpPr/>
      </dsp:nvSpPr>
      <dsp:spPr>
        <a:xfrm rot="5400000">
          <a:off x="3476522" y="-142957"/>
          <a:ext cx="833425" cy="5637957"/>
        </a:xfrm>
        <a:prstGeom prst="round2SameRect">
          <a:avLst/>
        </a:prstGeom>
        <a:solidFill>
          <a:schemeClr val="lt1">
            <a:alpha val="90000"/>
            <a:hueOff val="0"/>
            <a:satOff val="0"/>
            <a:lumOff val="0"/>
            <a:alphaOff val="0"/>
          </a:schemeClr>
        </a:solidFill>
        <a:ln w="19050" cap="rnd" cmpd="sng" algn="ctr">
          <a:solidFill>
            <a:schemeClr val="accent5">
              <a:hueOff val="-1751958"/>
              <a:satOff val="-11899"/>
              <a:lumOff val="-49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IN" sz="1500" kern="1200" dirty="0"/>
            <a:t>Airway Bill Number</a:t>
          </a:r>
        </a:p>
      </dsp:txBody>
      <dsp:txXfrm rot="-5400000">
        <a:off x="1074256" y="2299993"/>
        <a:ext cx="5597273" cy="752057"/>
      </dsp:txXfrm>
    </dsp:sp>
    <dsp:sp modelId="{E5EF4F6C-3399-4B48-B1CB-AE13850E7A9C}">
      <dsp:nvSpPr>
        <dsp:cNvPr id="0" name=""/>
        <dsp:cNvSpPr/>
      </dsp:nvSpPr>
      <dsp:spPr>
        <a:xfrm rot="5400000">
          <a:off x="-30927" y="3603976"/>
          <a:ext cx="1282192" cy="897534"/>
        </a:xfrm>
        <a:prstGeom prst="chevron">
          <a:avLst/>
        </a:prstGeom>
        <a:solidFill>
          <a:schemeClr val="accent5">
            <a:hueOff val="-2627937"/>
            <a:satOff val="-17848"/>
            <a:lumOff val="-7451"/>
            <a:alphaOff val="0"/>
          </a:schemeClr>
        </a:solidFill>
        <a:ln w="19050" cap="rnd" cmpd="sng" algn="ctr">
          <a:solidFill>
            <a:schemeClr val="accent5">
              <a:hueOff val="-2627937"/>
              <a:satOff val="-17848"/>
              <a:lumOff val="-7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IN" sz="2600" kern="1200" dirty="0"/>
            <a:t>Ship</a:t>
          </a:r>
        </a:p>
      </dsp:txBody>
      <dsp:txXfrm rot="-5400000">
        <a:off x="161402" y="3860414"/>
        <a:ext cx="897534" cy="384658"/>
      </dsp:txXfrm>
    </dsp:sp>
    <dsp:sp modelId="{6FA552FD-BB56-477D-A444-8E8E20B1BB0D}">
      <dsp:nvSpPr>
        <dsp:cNvPr id="0" name=""/>
        <dsp:cNvSpPr/>
      </dsp:nvSpPr>
      <dsp:spPr>
        <a:xfrm rot="5400000">
          <a:off x="3476522" y="1004432"/>
          <a:ext cx="833425" cy="5647855"/>
        </a:xfrm>
        <a:prstGeom prst="round2SameRect">
          <a:avLst/>
        </a:prstGeom>
        <a:solidFill>
          <a:schemeClr val="lt1">
            <a:alpha val="90000"/>
            <a:hueOff val="0"/>
            <a:satOff val="0"/>
            <a:lumOff val="0"/>
            <a:alphaOff val="0"/>
          </a:schemeClr>
        </a:solidFill>
        <a:ln w="19050" cap="rnd" cmpd="sng" algn="ctr">
          <a:solidFill>
            <a:schemeClr val="accent5">
              <a:hueOff val="-2627937"/>
              <a:satOff val="-17848"/>
              <a:lumOff val="-7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IN" sz="1500" kern="1200" dirty="0"/>
            <a:t>Bill of Lading Number</a:t>
          </a:r>
        </a:p>
      </dsp:txBody>
      <dsp:txXfrm rot="-5400000">
        <a:off x="1069307" y="3452331"/>
        <a:ext cx="5607171" cy="7520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B48C6-EF29-4C19-8F20-EAA6BDC95AFC}">
      <dsp:nvSpPr>
        <dsp:cNvPr id="0" name=""/>
        <dsp:cNvSpPr/>
      </dsp:nvSpPr>
      <dsp:spPr>
        <a:xfrm>
          <a:off x="207053" y="1099715"/>
          <a:ext cx="2562077" cy="2113178"/>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IN" sz="2300" kern="1200" dirty="0"/>
            <a:t>Generates / Cancel e-way bill</a:t>
          </a:r>
        </a:p>
        <a:p>
          <a:pPr marL="228600" lvl="1" indent="-228600" algn="l" defTabSz="1022350">
            <a:lnSpc>
              <a:spcPct val="90000"/>
            </a:lnSpc>
            <a:spcBef>
              <a:spcPct val="0"/>
            </a:spcBef>
            <a:spcAft>
              <a:spcPct val="15000"/>
            </a:spcAft>
            <a:buChar char="•"/>
          </a:pPr>
          <a:r>
            <a:rPr lang="en-IN" sz="2300" kern="1200" dirty="0"/>
            <a:t>Update Vehicle Number</a:t>
          </a:r>
        </a:p>
      </dsp:txBody>
      <dsp:txXfrm>
        <a:off x="255683" y="1148345"/>
        <a:ext cx="2464817" cy="1563094"/>
      </dsp:txXfrm>
    </dsp:sp>
    <dsp:sp modelId="{61A3827F-87CD-4FD5-AE57-E4587935DE10}">
      <dsp:nvSpPr>
        <dsp:cNvPr id="0" name=""/>
        <dsp:cNvSpPr/>
      </dsp:nvSpPr>
      <dsp:spPr>
        <a:xfrm>
          <a:off x="1626238" y="1540386"/>
          <a:ext cx="2920325" cy="2920325"/>
        </a:xfrm>
        <a:prstGeom prst="leftCircularArrow">
          <a:avLst>
            <a:gd name="adj1" fmla="val 3577"/>
            <a:gd name="adj2" fmla="val 444675"/>
            <a:gd name="adj3" fmla="val 2220186"/>
            <a:gd name="adj4" fmla="val 9024489"/>
            <a:gd name="adj5" fmla="val 4173"/>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FDE77B9-644A-4787-9C15-679273477428}">
      <dsp:nvSpPr>
        <dsp:cNvPr id="0" name=""/>
        <dsp:cNvSpPr/>
      </dsp:nvSpPr>
      <dsp:spPr>
        <a:xfrm>
          <a:off x="776404" y="2760069"/>
          <a:ext cx="2277402" cy="905647"/>
        </a:xfrm>
        <a:prstGeom prst="roundRect">
          <a:avLst>
            <a:gd name="adj" fmla="val 10000"/>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IN" sz="2900" kern="1200" dirty="0"/>
            <a:t>Consignor / Originator</a:t>
          </a:r>
        </a:p>
      </dsp:txBody>
      <dsp:txXfrm>
        <a:off x="802929" y="2786594"/>
        <a:ext cx="2224352" cy="852597"/>
      </dsp:txXfrm>
    </dsp:sp>
    <dsp:sp modelId="{93B9E4B1-85BA-473F-81DE-51A9A7B05762}">
      <dsp:nvSpPr>
        <dsp:cNvPr id="0" name=""/>
        <dsp:cNvSpPr/>
      </dsp:nvSpPr>
      <dsp:spPr>
        <a:xfrm>
          <a:off x="3531774" y="1099715"/>
          <a:ext cx="2562077" cy="2113178"/>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533322"/>
              <a:satOff val="-6388"/>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IN" sz="2300" kern="1200" dirty="0"/>
            <a:t>Amend/Update of vehicle number</a:t>
          </a:r>
        </a:p>
      </dsp:txBody>
      <dsp:txXfrm>
        <a:off x="3580404" y="1601169"/>
        <a:ext cx="2464817" cy="1563094"/>
      </dsp:txXfrm>
    </dsp:sp>
    <dsp:sp modelId="{16C03311-0A70-4648-8FC6-622A0E9DA646}">
      <dsp:nvSpPr>
        <dsp:cNvPr id="0" name=""/>
        <dsp:cNvSpPr/>
      </dsp:nvSpPr>
      <dsp:spPr>
        <a:xfrm>
          <a:off x="4947643" y="-236634"/>
          <a:ext cx="3270124" cy="3270124"/>
        </a:xfrm>
        <a:prstGeom prst="circularArrow">
          <a:avLst>
            <a:gd name="adj1" fmla="val 3195"/>
            <a:gd name="adj2" fmla="val 393512"/>
            <a:gd name="adj3" fmla="val 19430977"/>
            <a:gd name="adj4" fmla="val 12575511"/>
            <a:gd name="adj5" fmla="val 3727"/>
          </a:avLst>
        </a:prstGeom>
        <a:solidFill>
          <a:schemeClr val="accent4">
            <a:hueOff val="-1066644"/>
            <a:satOff val="-12776"/>
            <a:lumOff val="353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CD67E26-66E0-4058-8612-F4AD34F6D5E9}">
      <dsp:nvSpPr>
        <dsp:cNvPr id="0" name=""/>
        <dsp:cNvSpPr/>
      </dsp:nvSpPr>
      <dsp:spPr>
        <a:xfrm>
          <a:off x="4120622" y="646891"/>
          <a:ext cx="2277402" cy="905647"/>
        </a:xfrm>
        <a:prstGeom prst="roundRect">
          <a:avLst>
            <a:gd name="adj" fmla="val 10000"/>
          </a:avLst>
        </a:prstGeom>
        <a:solidFill>
          <a:schemeClr val="accent4">
            <a:hueOff val="-533322"/>
            <a:satOff val="-6388"/>
            <a:lumOff val="176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IN" sz="2900" kern="1200" dirty="0"/>
            <a:t>Transporter</a:t>
          </a:r>
        </a:p>
      </dsp:txBody>
      <dsp:txXfrm>
        <a:off x="4147147" y="673416"/>
        <a:ext cx="2224352" cy="852597"/>
      </dsp:txXfrm>
    </dsp:sp>
    <dsp:sp modelId="{9897304D-2A68-4C3C-80AD-CD10C3AE6C88}">
      <dsp:nvSpPr>
        <dsp:cNvPr id="0" name=""/>
        <dsp:cNvSpPr/>
      </dsp:nvSpPr>
      <dsp:spPr>
        <a:xfrm>
          <a:off x="6895489" y="1099715"/>
          <a:ext cx="2562077" cy="2113178"/>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1066644"/>
              <a:satOff val="-12776"/>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IN" sz="2300" kern="1200" dirty="0"/>
            <a:t>Accepts</a:t>
          </a:r>
        </a:p>
        <a:p>
          <a:pPr marL="228600" lvl="1" indent="-228600" algn="l" defTabSz="1022350">
            <a:lnSpc>
              <a:spcPct val="90000"/>
            </a:lnSpc>
            <a:spcBef>
              <a:spcPct val="0"/>
            </a:spcBef>
            <a:spcAft>
              <a:spcPct val="15000"/>
            </a:spcAft>
            <a:buChar char="•"/>
          </a:pPr>
          <a:r>
            <a:rPr lang="en-IN" sz="2300" kern="1200" dirty="0"/>
            <a:t>Rejects</a:t>
          </a:r>
        </a:p>
      </dsp:txBody>
      <dsp:txXfrm>
        <a:off x="6944119" y="1148345"/>
        <a:ext cx="2464817" cy="1563094"/>
      </dsp:txXfrm>
    </dsp:sp>
    <dsp:sp modelId="{B6945ACB-7626-4E40-80D6-C6439376CD70}">
      <dsp:nvSpPr>
        <dsp:cNvPr id="0" name=""/>
        <dsp:cNvSpPr/>
      </dsp:nvSpPr>
      <dsp:spPr>
        <a:xfrm>
          <a:off x="7464840" y="2760069"/>
          <a:ext cx="2277402" cy="905647"/>
        </a:xfrm>
        <a:prstGeom prst="roundRect">
          <a:avLst>
            <a:gd name="adj" fmla="val 10000"/>
          </a:avLst>
        </a:prstGeom>
        <a:solidFill>
          <a:schemeClr val="accent4">
            <a:hueOff val="-1066644"/>
            <a:satOff val="-12776"/>
            <a:lumOff val="353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IN" sz="2900" kern="1200" dirty="0"/>
            <a:t>Recipient / Consignee</a:t>
          </a:r>
        </a:p>
      </dsp:txBody>
      <dsp:txXfrm>
        <a:off x="7491365" y="2786594"/>
        <a:ext cx="2224352" cy="85259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72295-EF2A-4C1B-9EEE-78C7E6A24A04}">
      <dsp:nvSpPr>
        <dsp:cNvPr id="0" name=""/>
        <dsp:cNvSpPr/>
      </dsp:nvSpPr>
      <dsp:spPr>
        <a:xfrm>
          <a:off x="3395817" y="687048"/>
          <a:ext cx="530675" cy="91440"/>
        </a:xfrm>
        <a:custGeom>
          <a:avLst/>
          <a:gdLst/>
          <a:ahLst/>
          <a:cxnLst/>
          <a:rect l="0" t="0" r="0" b="0"/>
          <a:pathLst>
            <a:path>
              <a:moveTo>
                <a:pt x="0" y="45720"/>
              </a:moveTo>
              <a:lnTo>
                <a:pt x="530675"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dirty="0"/>
        </a:p>
      </dsp:txBody>
      <dsp:txXfrm>
        <a:off x="3647123" y="729962"/>
        <a:ext cx="28063" cy="5612"/>
      </dsp:txXfrm>
    </dsp:sp>
    <dsp:sp modelId="{D3147A7A-50B9-4A8E-96F3-E9D62A6BDEB2}">
      <dsp:nvSpPr>
        <dsp:cNvPr id="0" name=""/>
        <dsp:cNvSpPr/>
      </dsp:nvSpPr>
      <dsp:spPr>
        <a:xfrm>
          <a:off x="957290" y="670"/>
          <a:ext cx="2440326" cy="146419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IN" sz="2300" kern="1200" dirty="0"/>
            <a:t>Login</a:t>
          </a:r>
        </a:p>
      </dsp:txBody>
      <dsp:txXfrm>
        <a:off x="957290" y="670"/>
        <a:ext cx="2440326" cy="1464196"/>
      </dsp:txXfrm>
    </dsp:sp>
    <dsp:sp modelId="{959C0A7C-CAB1-4841-AE75-A3739271FB6B}">
      <dsp:nvSpPr>
        <dsp:cNvPr id="0" name=""/>
        <dsp:cNvSpPr/>
      </dsp:nvSpPr>
      <dsp:spPr>
        <a:xfrm>
          <a:off x="6397419" y="687048"/>
          <a:ext cx="530675" cy="91440"/>
        </a:xfrm>
        <a:custGeom>
          <a:avLst/>
          <a:gdLst/>
          <a:ahLst/>
          <a:cxnLst/>
          <a:rect l="0" t="0" r="0" b="0"/>
          <a:pathLst>
            <a:path>
              <a:moveTo>
                <a:pt x="0" y="45720"/>
              </a:moveTo>
              <a:lnTo>
                <a:pt x="530675"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dirty="0"/>
        </a:p>
      </dsp:txBody>
      <dsp:txXfrm>
        <a:off x="6648725" y="729962"/>
        <a:ext cx="28063" cy="5612"/>
      </dsp:txXfrm>
    </dsp:sp>
    <dsp:sp modelId="{38F3A999-2577-40F5-9B1D-C074B277636F}">
      <dsp:nvSpPr>
        <dsp:cNvPr id="0" name=""/>
        <dsp:cNvSpPr/>
      </dsp:nvSpPr>
      <dsp:spPr>
        <a:xfrm>
          <a:off x="3958892" y="670"/>
          <a:ext cx="2440326" cy="146419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IN" sz="2300" kern="1200" dirty="0"/>
            <a:t>Update vehicle Number</a:t>
          </a:r>
        </a:p>
      </dsp:txBody>
      <dsp:txXfrm>
        <a:off x="3958892" y="670"/>
        <a:ext cx="2440326" cy="1464196"/>
      </dsp:txXfrm>
    </dsp:sp>
    <dsp:sp modelId="{742A5CA2-CB86-4679-B78A-D8700291310E}">
      <dsp:nvSpPr>
        <dsp:cNvPr id="0" name=""/>
        <dsp:cNvSpPr/>
      </dsp:nvSpPr>
      <dsp:spPr>
        <a:xfrm>
          <a:off x="2177454" y="1463066"/>
          <a:ext cx="6003203" cy="530675"/>
        </a:xfrm>
        <a:custGeom>
          <a:avLst/>
          <a:gdLst/>
          <a:ahLst/>
          <a:cxnLst/>
          <a:rect l="0" t="0" r="0" b="0"/>
          <a:pathLst>
            <a:path>
              <a:moveTo>
                <a:pt x="6003203" y="0"/>
              </a:moveTo>
              <a:lnTo>
                <a:pt x="6003203" y="282437"/>
              </a:lnTo>
              <a:lnTo>
                <a:pt x="0" y="282437"/>
              </a:lnTo>
              <a:lnTo>
                <a:pt x="0" y="530675"/>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dirty="0"/>
        </a:p>
      </dsp:txBody>
      <dsp:txXfrm>
        <a:off x="5028321" y="1725598"/>
        <a:ext cx="301469" cy="5612"/>
      </dsp:txXfrm>
    </dsp:sp>
    <dsp:sp modelId="{7971E09F-4AE9-4261-A6C1-DA648FD4B282}">
      <dsp:nvSpPr>
        <dsp:cNvPr id="0" name=""/>
        <dsp:cNvSpPr/>
      </dsp:nvSpPr>
      <dsp:spPr>
        <a:xfrm>
          <a:off x="6960494" y="670"/>
          <a:ext cx="2440326" cy="146419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IN" sz="2300" kern="1200" dirty="0"/>
            <a:t>Select the e-way bill in </a:t>
          </a:r>
        </a:p>
        <a:p>
          <a:pPr marL="0" lvl="0" indent="0" algn="ctr" defTabSz="1022350">
            <a:lnSpc>
              <a:spcPct val="90000"/>
            </a:lnSpc>
            <a:spcBef>
              <a:spcPct val="0"/>
            </a:spcBef>
            <a:spcAft>
              <a:spcPct val="35000"/>
            </a:spcAft>
            <a:buNone/>
          </a:pPr>
          <a:r>
            <a:rPr lang="en-IN" sz="2300" kern="1200" dirty="0"/>
            <a:t>“Assigned to Me”</a:t>
          </a:r>
        </a:p>
      </dsp:txBody>
      <dsp:txXfrm>
        <a:off x="6960494" y="670"/>
        <a:ext cx="2440326" cy="1464196"/>
      </dsp:txXfrm>
    </dsp:sp>
    <dsp:sp modelId="{D54D64AA-FA49-4FBE-AFDA-1DF950A9BA7D}">
      <dsp:nvSpPr>
        <dsp:cNvPr id="0" name=""/>
        <dsp:cNvSpPr/>
      </dsp:nvSpPr>
      <dsp:spPr>
        <a:xfrm>
          <a:off x="3395817" y="2712520"/>
          <a:ext cx="530675" cy="91440"/>
        </a:xfrm>
        <a:custGeom>
          <a:avLst/>
          <a:gdLst/>
          <a:ahLst/>
          <a:cxnLst/>
          <a:rect l="0" t="0" r="0" b="0"/>
          <a:pathLst>
            <a:path>
              <a:moveTo>
                <a:pt x="0" y="45720"/>
              </a:moveTo>
              <a:lnTo>
                <a:pt x="530675"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dirty="0"/>
        </a:p>
      </dsp:txBody>
      <dsp:txXfrm>
        <a:off x="3647123" y="2755433"/>
        <a:ext cx="28063" cy="5612"/>
      </dsp:txXfrm>
    </dsp:sp>
    <dsp:sp modelId="{FBB228CA-A365-4E0C-9444-0630129CB1E0}">
      <dsp:nvSpPr>
        <dsp:cNvPr id="0" name=""/>
        <dsp:cNvSpPr/>
      </dsp:nvSpPr>
      <dsp:spPr>
        <a:xfrm>
          <a:off x="957290" y="2026142"/>
          <a:ext cx="2440326" cy="146419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IN" sz="2300" kern="1200" dirty="0"/>
            <a:t>Enter the Vehicle Number and Reason</a:t>
          </a:r>
        </a:p>
      </dsp:txBody>
      <dsp:txXfrm>
        <a:off x="957290" y="2026142"/>
        <a:ext cx="2440326" cy="1464196"/>
      </dsp:txXfrm>
    </dsp:sp>
    <dsp:sp modelId="{C56E9851-6A5F-4269-8629-E4E9FA7F7D4B}">
      <dsp:nvSpPr>
        <dsp:cNvPr id="0" name=""/>
        <dsp:cNvSpPr/>
      </dsp:nvSpPr>
      <dsp:spPr>
        <a:xfrm>
          <a:off x="3958892" y="2026142"/>
          <a:ext cx="2440326" cy="1464196"/>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IN" sz="2300" kern="1200" dirty="0"/>
            <a:t>Submit</a:t>
          </a:r>
        </a:p>
      </dsp:txBody>
      <dsp:txXfrm>
        <a:off x="3958892" y="2026142"/>
        <a:ext cx="2440326" cy="14641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1964B-1239-4C13-90CD-6A6BC72A7BB2}">
      <dsp:nvSpPr>
        <dsp:cNvPr id="0" name=""/>
        <dsp:cNvSpPr/>
      </dsp:nvSpPr>
      <dsp:spPr>
        <a:xfrm>
          <a:off x="4205" y="1194190"/>
          <a:ext cx="1838567" cy="1103140"/>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kern="1200" dirty="0"/>
            <a:t>Login</a:t>
          </a:r>
        </a:p>
      </dsp:txBody>
      <dsp:txXfrm>
        <a:off x="36515" y="1226500"/>
        <a:ext cx="1773947" cy="1038520"/>
      </dsp:txXfrm>
    </dsp:sp>
    <dsp:sp modelId="{09B47527-38C7-4EDC-9708-A59BD743148F}">
      <dsp:nvSpPr>
        <dsp:cNvPr id="0" name=""/>
        <dsp:cNvSpPr/>
      </dsp:nvSpPr>
      <dsp:spPr>
        <a:xfrm>
          <a:off x="2026629" y="1517778"/>
          <a:ext cx="389776" cy="45596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N" sz="2000" kern="1200" dirty="0"/>
        </a:p>
      </dsp:txBody>
      <dsp:txXfrm>
        <a:off x="2026629" y="1608971"/>
        <a:ext cx="272843" cy="273578"/>
      </dsp:txXfrm>
    </dsp:sp>
    <dsp:sp modelId="{BB2DB560-1357-4193-AA2D-50BA2E654DE4}">
      <dsp:nvSpPr>
        <dsp:cNvPr id="0" name=""/>
        <dsp:cNvSpPr/>
      </dsp:nvSpPr>
      <dsp:spPr>
        <a:xfrm>
          <a:off x="2578199" y="1194190"/>
          <a:ext cx="1838567" cy="1103140"/>
        </a:xfrm>
        <a:prstGeom prst="roundRect">
          <a:avLst>
            <a:gd name="adj" fmla="val 10000"/>
          </a:avLst>
        </a:prstGeom>
        <a:solidFill>
          <a:schemeClr val="accent3">
            <a:hueOff val="3749681"/>
            <a:satOff val="730"/>
            <a:lumOff val="39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kern="1200" dirty="0"/>
            <a:t>Reject Menu</a:t>
          </a:r>
        </a:p>
      </dsp:txBody>
      <dsp:txXfrm>
        <a:off x="2610509" y="1226500"/>
        <a:ext cx="1773947" cy="1038520"/>
      </dsp:txXfrm>
    </dsp:sp>
    <dsp:sp modelId="{2297BDC7-AB1E-4C7B-A81C-42DCAC68B201}">
      <dsp:nvSpPr>
        <dsp:cNvPr id="0" name=""/>
        <dsp:cNvSpPr/>
      </dsp:nvSpPr>
      <dsp:spPr>
        <a:xfrm>
          <a:off x="4600623" y="1517778"/>
          <a:ext cx="389776" cy="455964"/>
        </a:xfrm>
        <a:prstGeom prst="rightArrow">
          <a:avLst>
            <a:gd name="adj1" fmla="val 60000"/>
            <a:gd name="adj2" fmla="val 50000"/>
          </a:avLst>
        </a:prstGeom>
        <a:solidFill>
          <a:schemeClr val="accent3">
            <a:hueOff val="5624522"/>
            <a:satOff val="1095"/>
            <a:lumOff val="58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N" sz="2000" kern="1200" dirty="0"/>
        </a:p>
      </dsp:txBody>
      <dsp:txXfrm>
        <a:off x="4600623" y="1608971"/>
        <a:ext cx="272843" cy="273578"/>
      </dsp:txXfrm>
    </dsp:sp>
    <dsp:sp modelId="{70787E40-A59E-417B-88E6-8422DAFC9E9B}">
      <dsp:nvSpPr>
        <dsp:cNvPr id="0" name=""/>
        <dsp:cNvSpPr/>
      </dsp:nvSpPr>
      <dsp:spPr>
        <a:xfrm>
          <a:off x="5152193" y="1194190"/>
          <a:ext cx="1838567" cy="1103140"/>
        </a:xfrm>
        <a:prstGeom prst="roundRect">
          <a:avLst>
            <a:gd name="adj" fmla="val 10000"/>
          </a:avLst>
        </a:prstGeom>
        <a:solidFill>
          <a:schemeClr val="accent3">
            <a:hueOff val="7499362"/>
            <a:satOff val="1459"/>
            <a:lumOff val="78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kern="1200" dirty="0"/>
            <a:t>Select the e-way Bill</a:t>
          </a:r>
        </a:p>
      </dsp:txBody>
      <dsp:txXfrm>
        <a:off x="5184503" y="1226500"/>
        <a:ext cx="1773947" cy="1038520"/>
      </dsp:txXfrm>
    </dsp:sp>
    <dsp:sp modelId="{E6E75C46-2D8F-4F4A-B145-71A927CF6A16}">
      <dsp:nvSpPr>
        <dsp:cNvPr id="0" name=""/>
        <dsp:cNvSpPr/>
      </dsp:nvSpPr>
      <dsp:spPr>
        <a:xfrm>
          <a:off x="7174618" y="1517778"/>
          <a:ext cx="389776" cy="455964"/>
        </a:xfrm>
        <a:prstGeom prst="rightArrow">
          <a:avLst>
            <a:gd name="adj1" fmla="val 60000"/>
            <a:gd name="adj2" fmla="val 50000"/>
          </a:avLst>
        </a:prstGeom>
        <a:solidFill>
          <a:schemeClr val="accent3">
            <a:hueOff val="11249043"/>
            <a:satOff val="218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N" sz="2000" kern="1200" dirty="0"/>
        </a:p>
      </dsp:txBody>
      <dsp:txXfrm>
        <a:off x="7174618" y="1608971"/>
        <a:ext cx="272843" cy="273578"/>
      </dsp:txXfrm>
    </dsp:sp>
    <dsp:sp modelId="{1E28C961-18F0-4F72-B084-A3E4D1DDA867}">
      <dsp:nvSpPr>
        <dsp:cNvPr id="0" name=""/>
        <dsp:cNvSpPr/>
      </dsp:nvSpPr>
      <dsp:spPr>
        <a:xfrm>
          <a:off x="7726188" y="1194190"/>
          <a:ext cx="1838567" cy="1103140"/>
        </a:xfrm>
        <a:prstGeom prst="roundRect">
          <a:avLst>
            <a:gd name="adj" fmla="val 10000"/>
          </a:avLst>
        </a:prstGeom>
        <a:solidFill>
          <a:schemeClr val="accent3">
            <a:hueOff val="11249043"/>
            <a:satOff val="2189"/>
            <a:lumOff val="117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kern="1200" dirty="0"/>
            <a:t>Reject</a:t>
          </a:r>
        </a:p>
      </dsp:txBody>
      <dsp:txXfrm>
        <a:off x="7758498" y="1226500"/>
        <a:ext cx="1773947" cy="10385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7CDD8-C5C6-4545-B310-86C8F7A5BF33}">
      <dsp:nvSpPr>
        <dsp:cNvPr id="0" name=""/>
        <dsp:cNvSpPr/>
      </dsp:nvSpPr>
      <dsp:spPr>
        <a:xfrm>
          <a:off x="3975" y="211157"/>
          <a:ext cx="2390557" cy="758547"/>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My EWB Reports</a:t>
          </a:r>
        </a:p>
      </dsp:txBody>
      <dsp:txXfrm>
        <a:off x="3975" y="211157"/>
        <a:ext cx="2390557" cy="758547"/>
      </dsp:txXfrm>
    </dsp:sp>
    <dsp:sp modelId="{620B0DB4-064B-4FB4-B43A-F5B7D106382E}">
      <dsp:nvSpPr>
        <dsp:cNvPr id="0" name=""/>
        <dsp:cNvSpPr/>
      </dsp:nvSpPr>
      <dsp:spPr>
        <a:xfrm>
          <a:off x="3975" y="969705"/>
          <a:ext cx="2390557" cy="3170474"/>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Outward Supplies</a:t>
          </a:r>
        </a:p>
        <a:p>
          <a:pPr marL="228600" lvl="1" indent="-228600" algn="l" defTabSz="933450">
            <a:lnSpc>
              <a:spcPct val="90000"/>
            </a:lnSpc>
            <a:spcBef>
              <a:spcPct val="0"/>
            </a:spcBef>
            <a:spcAft>
              <a:spcPct val="15000"/>
            </a:spcAft>
            <a:buChar char="•"/>
          </a:pPr>
          <a:r>
            <a:rPr lang="en-US" sz="2100" kern="1200" dirty="0"/>
            <a:t>Inward Supplies</a:t>
          </a:r>
        </a:p>
        <a:p>
          <a:pPr marL="228600" lvl="1" indent="-228600" algn="l" defTabSz="933450">
            <a:lnSpc>
              <a:spcPct val="90000"/>
            </a:lnSpc>
            <a:spcBef>
              <a:spcPct val="0"/>
            </a:spcBef>
            <a:spcAft>
              <a:spcPct val="15000"/>
            </a:spcAft>
            <a:buChar char="•"/>
          </a:pPr>
          <a:r>
            <a:rPr lang="en-US" sz="2100" kern="1200" dirty="0"/>
            <a:t>CEWB Generated by Me</a:t>
          </a:r>
        </a:p>
        <a:p>
          <a:pPr marL="228600" lvl="1" indent="-228600" algn="l" defTabSz="933450">
            <a:lnSpc>
              <a:spcPct val="90000"/>
            </a:lnSpc>
            <a:spcBef>
              <a:spcPct val="0"/>
            </a:spcBef>
            <a:spcAft>
              <a:spcPct val="15000"/>
            </a:spcAft>
            <a:buChar char="•"/>
          </a:pPr>
          <a:r>
            <a:rPr lang="en-US" sz="2100" kern="1200" dirty="0"/>
            <a:t>Cancelled EWBs</a:t>
          </a:r>
        </a:p>
        <a:p>
          <a:pPr marL="228600" lvl="1" indent="-228600" algn="l" defTabSz="933450">
            <a:lnSpc>
              <a:spcPct val="90000"/>
            </a:lnSpc>
            <a:spcBef>
              <a:spcPct val="0"/>
            </a:spcBef>
            <a:spcAft>
              <a:spcPct val="15000"/>
            </a:spcAft>
            <a:buChar char="•"/>
          </a:pPr>
          <a:r>
            <a:rPr lang="en-US" sz="2100" kern="1200" dirty="0"/>
            <a:t>Rej. EWBs by Me</a:t>
          </a:r>
        </a:p>
        <a:p>
          <a:pPr marL="228600" lvl="1" indent="-228600" algn="l" defTabSz="933450">
            <a:lnSpc>
              <a:spcPct val="90000"/>
            </a:lnSpc>
            <a:spcBef>
              <a:spcPct val="0"/>
            </a:spcBef>
            <a:spcAft>
              <a:spcPct val="15000"/>
            </a:spcAft>
            <a:buChar char="•"/>
          </a:pPr>
          <a:r>
            <a:rPr lang="en-US" sz="2100" kern="1200" dirty="0"/>
            <a:t>Assigned for Transporters</a:t>
          </a:r>
        </a:p>
      </dsp:txBody>
      <dsp:txXfrm>
        <a:off x="3975" y="969705"/>
        <a:ext cx="2390557" cy="3170474"/>
      </dsp:txXfrm>
    </dsp:sp>
    <dsp:sp modelId="{00B1C33F-F867-4E19-9942-61C2DC2CFAE2}">
      <dsp:nvSpPr>
        <dsp:cNvPr id="0" name=""/>
        <dsp:cNvSpPr/>
      </dsp:nvSpPr>
      <dsp:spPr>
        <a:xfrm>
          <a:off x="2729211" y="211157"/>
          <a:ext cx="2390557" cy="758547"/>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Others EWB Reports</a:t>
          </a:r>
        </a:p>
      </dsp:txBody>
      <dsp:txXfrm>
        <a:off x="2729211" y="211157"/>
        <a:ext cx="2390557" cy="758547"/>
      </dsp:txXfrm>
    </dsp:sp>
    <dsp:sp modelId="{195B0F22-0427-44C8-988B-CB9CB5A62112}">
      <dsp:nvSpPr>
        <dsp:cNvPr id="0" name=""/>
        <dsp:cNvSpPr/>
      </dsp:nvSpPr>
      <dsp:spPr>
        <a:xfrm>
          <a:off x="2729211" y="969705"/>
          <a:ext cx="2390557" cy="3170474"/>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Generated by Others</a:t>
          </a:r>
        </a:p>
        <a:p>
          <a:pPr marL="228600" lvl="1" indent="-228600" algn="l" defTabSz="933450">
            <a:lnSpc>
              <a:spcPct val="90000"/>
            </a:lnSpc>
            <a:spcBef>
              <a:spcPct val="0"/>
            </a:spcBef>
            <a:spcAft>
              <a:spcPct val="15000"/>
            </a:spcAft>
            <a:buChar char="•"/>
          </a:pPr>
          <a:r>
            <a:rPr lang="en-US" sz="2100" kern="1200" dirty="0"/>
            <a:t>Rej. EWBs by Others</a:t>
          </a:r>
        </a:p>
        <a:p>
          <a:pPr marL="228600" lvl="1" indent="-228600" algn="l" defTabSz="933450">
            <a:lnSpc>
              <a:spcPct val="90000"/>
            </a:lnSpc>
            <a:spcBef>
              <a:spcPct val="0"/>
            </a:spcBef>
            <a:spcAft>
              <a:spcPct val="15000"/>
            </a:spcAft>
            <a:buChar char="•"/>
          </a:pPr>
          <a:r>
            <a:rPr lang="en-US" sz="2100" kern="1200" dirty="0"/>
            <a:t>Ass.to me for Transport</a:t>
          </a:r>
        </a:p>
      </dsp:txBody>
      <dsp:txXfrm>
        <a:off x="2729211" y="969705"/>
        <a:ext cx="2390557" cy="3170474"/>
      </dsp:txXfrm>
    </dsp:sp>
    <dsp:sp modelId="{E330B2D4-2D98-4357-BFEB-B8E16889FBB7}">
      <dsp:nvSpPr>
        <dsp:cNvPr id="0" name=""/>
        <dsp:cNvSpPr/>
      </dsp:nvSpPr>
      <dsp:spPr>
        <a:xfrm>
          <a:off x="5454446" y="211157"/>
          <a:ext cx="2390557" cy="758547"/>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Master Reports</a:t>
          </a:r>
        </a:p>
      </dsp:txBody>
      <dsp:txXfrm>
        <a:off x="5454446" y="211157"/>
        <a:ext cx="2390557" cy="758547"/>
      </dsp:txXfrm>
    </dsp:sp>
    <dsp:sp modelId="{D3730390-717B-49B2-8FD2-B16BFBE20F68}">
      <dsp:nvSpPr>
        <dsp:cNvPr id="0" name=""/>
        <dsp:cNvSpPr/>
      </dsp:nvSpPr>
      <dsp:spPr>
        <a:xfrm>
          <a:off x="5454446" y="969705"/>
          <a:ext cx="2390557" cy="3170474"/>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My Masters</a:t>
          </a:r>
        </a:p>
        <a:p>
          <a:pPr marL="228600" lvl="1" indent="-228600" algn="l" defTabSz="933450">
            <a:lnSpc>
              <a:spcPct val="90000"/>
            </a:lnSpc>
            <a:spcBef>
              <a:spcPct val="0"/>
            </a:spcBef>
            <a:spcAft>
              <a:spcPct val="15000"/>
            </a:spcAft>
            <a:buChar char="•"/>
          </a:pPr>
          <a:r>
            <a:rPr lang="en-US" sz="2100" kern="1200" dirty="0"/>
            <a:t>EWB Masters</a:t>
          </a:r>
        </a:p>
      </dsp:txBody>
      <dsp:txXfrm>
        <a:off x="5454446" y="969705"/>
        <a:ext cx="2390557" cy="3170474"/>
      </dsp:txXfrm>
    </dsp:sp>
    <dsp:sp modelId="{9C046562-7082-4149-ACA9-E57E6B68851C}">
      <dsp:nvSpPr>
        <dsp:cNvPr id="0" name=""/>
        <dsp:cNvSpPr/>
      </dsp:nvSpPr>
      <dsp:spPr>
        <a:xfrm>
          <a:off x="8179681" y="211157"/>
          <a:ext cx="2390557" cy="758547"/>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Summary Reports</a:t>
          </a:r>
        </a:p>
      </dsp:txBody>
      <dsp:txXfrm>
        <a:off x="8179681" y="211157"/>
        <a:ext cx="2390557" cy="758547"/>
      </dsp:txXfrm>
    </dsp:sp>
    <dsp:sp modelId="{93525956-E9E1-4542-9D77-26A4F404184A}">
      <dsp:nvSpPr>
        <dsp:cNvPr id="0" name=""/>
        <dsp:cNvSpPr/>
      </dsp:nvSpPr>
      <dsp:spPr>
        <a:xfrm>
          <a:off x="8179681" y="969705"/>
          <a:ext cx="2390557" cy="3170474"/>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Date-wise Activities</a:t>
          </a:r>
        </a:p>
      </dsp:txBody>
      <dsp:txXfrm>
        <a:off x="8179681" y="969705"/>
        <a:ext cx="2390557" cy="31704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9B0BE-56E0-46E9-AF7B-0A55A63A83CF}">
      <dsp:nvSpPr>
        <dsp:cNvPr id="0" name=""/>
        <dsp:cNvSpPr/>
      </dsp:nvSpPr>
      <dsp:spPr>
        <a:xfrm>
          <a:off x="6565536" y="2690493"/>
          <a:ext cx="1924942" cy="458048"/>
        </a:xfrm>
        <a:custGeom>
          <a:avLst/>
          <a:gdLst/>
          <a:ahLst/>
          <a:cxnLst/>
          <a:rect l="0" t="0" r="0" b="0"/>
          <a:pathLst>
            <a:path>
              <a:moveTo>
                <a:pt x="0" y="0"/>
              </a:moveTo>
              <a:lnTo>
                <a:pt x="0" y="312146"/>
              </a:lnTo>
              <a:lnTo>
                <a:pt x="1924942" y="312146"/>
              </a:lnTo>
              <a:lnTo>
                <a:pt x="1924942" y="458048"/>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CA962B-C90E-4A50-B506-14B4C878EA4D}">
      <dsp:nvSpPr>
        <dsp:cNvPr id="0" name=""/>
        <dsp:cNvSpPr/>
      </dsp:nvSpPr>
      <dsp:spPr>
        <a:xfrm>
          <a:off x="6519816" y="2690493"/>
          <a:ext cx="91440" cy="458048"/>
        </a:xfrm>
        <a:custGeom>
          <a:avLst/>
          <a:gdLst/>
          <a:ahLst/>
          <a:cxnLst/>
          <a:rect l="0" t="0" r="0" b="0"/>
          <a:pathLst>
            <a:path>
              <a:moveTo>
                <a:pt x="45720" y="0"/>
              </a:moveTo>
              <a:lnTo>
                <a:pt x="45720" y="458048"/>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3C7BE9-0FE7-4D5D-B5C3-5EBB7DAE5E6E}">
      <dsp:nvSpPr>
        <dsp:cNvPr id="0" name=""/>
        <dsp:cNvSpPr/>
      </dsp:nvSpPr>
      <dsp:spPr>
        <a:xfrm>
          <a:off x="4640593" y="2690493"/>
          <a:ext cx="1924942" cy="458048"/>
        </a:xfrm>
        <a:custGeom>
          <a:avLst/>
          <a:gdLst/>
          <a:ahLst/>
          <a:cxnLst/>
          <a:rect l="0" t="0" r="0" b="0"/>
          <a:pathLst>
            <a:path>
              <a:moveTo>
                <a:pt x="1924942" y="0"/>
              </a:moveTo>
              <a:lnTo>
                <a:pt x="1924942" y="312146"/>
              </a:lnTo>
              <a:lnTo>
                <a:pt x="0" y="312146"/>
              </a:lnTo>
              <a:lnTo>
                <a:pt x="0" y="458048"/>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A678F-3203-46A3-8EA7-D13F3DC888BF}">
      <dsp:nvSpPr>
        <dsp:cNvPr id="0" name=""/>
        <dsp:cNvSpPr/>
      </dsp:nvSpPr>
      <dsp:spPr>
        <a:xfrm>
          <a:off x="4159357" y="1232349"/>
          <a:ext cx="2406178" cy="458048"/>
        </a:xfrm>
        <a:custGeom>
          <a:avLst/>
          <a:gdLst/>
          <a:ahLst/>
          <a:cxnLst/>
          <a:rect l="0" t="0" r="0" b="0"/>
          <a:pathLst>
            <a:path>
              <a:moveTo>
                <a:pt x="0" y="0"/>
              </a:moveTo>
              <a:lnTo>
                <a:pt x="0" y="312146"/>
              </a:lnTo>
              <a:lnTo>
                <a:pt x="2406178" y="312146"/>
              </a:lnTo>
              <a:lnTo>
                <a:pt x="2406178" y="458048"/>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5B73E2-CF39-4D3B-B220-A93D9AB677B9}">
      <dsp:nvSpPr>
        <dsp:cNvPr id="0" name=""/>
        <dsp:cNvSpPr/>
      </dsp:nvSpPr>
      <dsp:spPr>
        <a:xfrm>
          <a:off x="1753179" y="2690493"/>
          <a:ext cx="962471" cy="458048"/>
        </a:xfrm>
        <a:custGeom>
          <a:avLst/>
          <a:gdLst/>
          <a:ahLst/>
          <a:cxnLst/>
          <a:rect l="0" t="0" r="0" b="0"/>
          <a:pathLst>
            <a:path>
              <a:moveTo>
                <a:pt x="0" y="0"/>
              </a:moveTo>
              <a:lnTo>
                <a:pt x="0" y="312146"/>
              </a:lnTo>
              <a:lnTo>
                <a:pt x="962471" y="312146"/>
              </a:lnTo>
              <a:lnTo>
                <a:pt x="962471" y="458048"/>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575C19-3005-43D6-861B-5FD0247E8342}">
      <dsp:nvSpPr>
        <dsp:cNvPr id="0" name=""/>
        <dsp:cNvSpPr/>
      </dsp:nvSpPr>
      <dsp:spPr>
        <a:xfrm>
          <a:off x="790708" y="2690493"/>
          <a:ext cx="962471" cy="458048"/>
        </a:xfrm>
        <a:custGeom>
          <a:avLst/>
          <a:gdLst/>
          <a:ahLst/>
          <a:cxnLst/>
          <a:rect l="0" t="0" r="0" b="0"/>
          <a:pathLst>
            <a:path>
              <a:moveTo>
                <a:pt x="962471" y="0"/>
              </a:moveTo>
              <a:lnTo>
                <a:pt x="962471" y="312146"/>
              </a:lnTo>
              <a:lnTo>
                <a:pt x="0" y="312146"/>
              </a:lnTo>
              <a:lnTo>
                <a:pt x="0" y="458048"/>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66629E-BCA9-4D82-9786-5A5AD9779828}">
      <dsp:nvSpPr>
        <dsp:cNvPr id="0" name=""/>
        <dsp:cNvSpPr/>
      </dsp:nvSpPr>
      <dsp:spPr>
        <a:xfrm>
          <a:off x="1753179" y="1232349"/>
          <a:ext cx="2406178" cy="458048"/>
        </a:xfrm>
        <a:custGeom>
          <a:avLst/>
          <a:gdLst/>
          <a:ahLst/>
          <a:cxnLst/>
          <a:rect l="0" t="0" r="0" b="0"/>
          <a:pathLst>
            <a:path>
              <a:moveTo>
                <a:pt x="2406178" y="0"/>
              </a:moveTo>
              <a:lnTo>
                <a:pt x="2406178" y="312146"/>
              </a:lnTo>
              <a:lnTo>
                <a:pt x="0" y="312146"/>
              </a:lnTo>
              <a:lnTo>
                <a:pt x="0" y="458048"/>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C9F9BC-6907-4A66-93A8-FE2D282BE96A}">
      <dsp:nvSpPr>
        <dsp:cNvPr id="0" name=""/>
        <dsp:cNvSpPr/>
      </dsp:nvSpPr>
      <dsp:spPr>
        <a:xfrm>
          <a:off x="3371881" y="232253"/>
          <a:ext cx="1574952" cy="100009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676C0F-187F-4E7A-85B0-E35B18007416}">
      <dsp:nvSpPr>
        <dsp:cNvPr id="0" name=""/>
        <dsp:cNvSpPr/>
      </dsp:nvSpPr>
      <dsp:spPr>
        <a:xfrm>
          <a:off x="3546876" y="398498"/>
          <a:ext cx="1574952" cy="100009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User Options</a:t>
          </a:r>
        </a:p>
      </dsp:txBody>
      <dsp:txXfrm>
        <a:off x="3576168" y="427790"/>
        <a:ext cx="1516368" cy="941511"/>
      </dsp:txXfrm>
    </dsp:sp>
    <dsp:sp modelId="{0BA0CE37-BE3F-4513-AD82-6A80E8C849E5}">
      <dsp:nvSpPr>
        <dsp:cNvPr id="0" name=""/>
        <dsp:cNvSpPr/>
      </dsp:nvSpPr>
      <dsp:spPr>
        <a:xfrm>
          <a:off x="965703" y="1690397"/>
          <a:ext cx="1574952" cy="100009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13BF08-62E8-4090-848D-FC16A8C9DF81}">
      <dsp:nvSpPr>
        <dsp:cNvPr id="0" name=""/>
        <dsp:cNvSpPr/>
      </dsp:nvSpPr>
      <dsp:spPr>
        <a:xfrm>
          <a:off x="1140698" y="1856642"/>
          <a:ext cx="1574952" cy="1000095"/>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Users</a:t>
          </a:r>
        </a:p>
      </dsp:txBody>
      <dsp:txXfrm>
        <a:off x="1169990" y="1885934"/>
        <a:ext cx="1516368" cy="941511"/>
      </dsp:txXfrm>
    </dsp:sp>
    <dsp:sp modelId="{CCFE2E9A-6A7C-4E07-80E5-42E7A1399125}">
      <dsp:nvSpPr>
        <dsp:cNvPr id="0" name=""/>
        <dsp:cNvSpPr/>
      </dsp:nvSpPr>
      <dsp:spPr>
        <a:xfrm>
          <a:off x="3232" y="3148541"/>
          <a:ext cx="1574952" cy="100009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FF265B-B629-4987-BAD7-BCDB76CC2642}">
      <dsp:nvSpPr>
        <dsp:cNvPr id="0" name=""/>
        <dsp:cNvSpPr/>
      </dsp:nvSpPr>
      <dsp:spPr>
        <a:xfrm>
          <a:off x="178226" y="3314786"/>
          <a:ext cx="1574952" cy="1000095"/>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Tax Payer</a:t>
          </a:r>
        </a:p>
      </dsp:txBody>
      <dsp:txXfrm>
        <a:off x="207518" y="3344078"/>
        <a:ext cx="1516368" cy="941511"/>
      </dsp:txXfrm>
    </dsp:sp>
    <dsp:sp modelId="{3B44E6E8-D2D1-4AD0-8ECD-BD7ED7D3C3AE}">
      <dsp:nvSpPr>
        <dsp:cNvPr id="0" name=""/>
        <dsp:cNvSpPr/>
      </dsp:nvSpPr>
      <dsp:spPr>
        <a:xfrm>
          <a:off x="1928174" y="3148541"/>
          <a:ext cx="1574952" cy="100009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0DC28-9039-485A-B8BA-91F2DF53505D}">
      <dsp:nvSpPr>
        <dsp:cNvPr id="0" name=""/>
        <dsp:cNvSpPr/>
      </dsp:nvSpPr>
      <dsp:spPr>
        <a:xfrm>
          <a:off x="2103169" y="3314786"/>
          <a:ext cx="1574952" cy="1000095"/>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Transporter</a:t>
          </a:r>
        </a:p>
      </dsp:txBody>
      <dsp:txXfrm>
        <a:off x="2132461" y="3344078"/>
        <a:ext cx="1516368" cy="941511"/>
      </dsp:txXfrm>
    </dsp:sp>
    <dsp:sp modelId="{36E1B4CE-6049-4FC7-B8AB-EE1048032140}">
      <dsp:nvSpPr>
        <dsp:cNvPr id="0" name=""/>
        <dsp:cNvSpPr/>
      </dsp:nvSpPr>
      <dsp:spPr>
        <a:xfrm>
          <a:off x="5778059" y="1690397"/>
          <a:ext cx="1574952" cy="100009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065DE2-DAC6-4E0B-B4B0-4450313B4127}">
      <dsp:nvSpPr>
        <dsp:cNvPr id="0" name=""/>
        <dsp:cNvSpPr/>
      </dsp:nvSpPr>
      <dsp:spPr>
        <a:xfrm>
          <a:off x="5953054" y="1856642"/>
          <a:ext cx="1574952" cy="1000095"/>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Options</a:t>
          </a:r>
        </a:p>
      </dsp:txBody>
      <dsp:txXfrm>
        <a:off x="5982346" y="1885934"/>
        <a:ext cx="1516368" cy="941511"/>
      </dsp:txXfrm>
    </dsp:sp>
    <dsp:sp modelId="{7869A551-3E4D-4077-A7E1-5C08629EE2F4}">
      <dsp:nvSpPr>
        <dsp:cNvPr id="0" name=""/>
        <dsp:cNvSpPr/>
      </dsp:nvSpPr>
      <dsp:spPr>
        <a:xfrm>
          <a:off x="3853117" y="3148541"/>
          <a:ext cx="1574952" cy="100009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1D30A8-F541-43EA-BFF6-A482D115AC5C}">
      <dsp:nvSpPr>
        <dsp:cNvPr id="0" name=""/>
        <dsp:cNvSpPr/>
      </dsp:nvSpPr>
      <dsp:spPr>
        <a:xfrm>
          <a:off x="4028111" y="3314786"/>
          <a:ext cx="1574952" cy="1000095"/>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Generate eWay Bill</a:t>
          </a:r>
        </a:p>
      </dsp:txBody>
      <dsp:txXfrm>
        <a:off x="4057403" y="3344078"/>
        <a:ext cx="1516368" cy="941511"/>
      </dsp:txXfrm>
    </dsp:sp>
    <dsp:sp modelId="{D553122E-F33E-40CC-961D-A06B7DB59CFD}">
      <dsp:nvSpPr>
        <dsp:cNvPr id="0" name=""/>
        <dsp:cNvSpPr/>
      </dsp:nvSpPr>
      <dsp:spPr>
        <a:xfrm>
          <a:off x="5778059" y="3148541"/>
          <a:ext cx="1574952" cy="100009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959356-42B9-4B35-A255-41BB3FEF6483}">
      <dsp:nvSpPr>
        <dsp:cNvPr id="0" name=""/>
        <dsp:cNvSpPr/>
      </dsp:nvSpPr>
      <dsp:spPr>
        <a:xfrm>
          <a:off x="5953054" y="3314786"/>
          <a:ext cx="1574952" cy="1000095"/>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Cancel eWay Bill</a:t>
          </a:r>
        </a:p>
      </dsp:txBody>
      <dsp:txXfrm>
        <a:off x="5982346" y="3344078"/>
        <a:ext cx="1516368" cy="941511"/>
      </dsp:txXfrm>
    </dsp:sp>
    <dsp:sp modelId="{49B2FCB2-0136-484E-87E5-37A03C107844}">
      <dsp:nvSpPr>
        <dsp:cNvPr id="0" name=""/>
        <dsp:cNvSpPr/>
      </dsp:nvSpPr>
      <dsp:spPr>
        <a:xfrm>
          <a:off x="7703002" y="3148541"/>
          <a:ext cx="1574952" cy="100009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3B8442-D8C6-491C-B2D1-3B6D60703F44}">
      <dsp:nvSpPr>
        <dsp:cNvPr id="0" name=""/>
        <dsp:cNvSpPr/>
      </dsp:nvSpPr>
      <dsp:spPr>
        <a:xfrm>
          <a:off x="7877996" y="3314786"/>
          <a:ext cx="1574952" cy="1000095"/>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Update Vehicle Details</a:t>
          </a:r>
        </a:p>
      </dsp:txBody>
      <dsp:txXfrm>
        <a:off x="7907288" y="3344078"/>
        <a:ext cx="1516368" cy="941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DB0BD-480E-4265-ACF2-D947C8A00DAC}">
      <dsp:nvSpPr>
        <dsp:cNvPr id="0" name=""/>
        <dsp:cNvSpPr/>
      </dsp:nvSpPr>
      <dsp:spPr>
        <a:xfrm>
          <a:off x="9443912" y="1411477"/>
          <a:ext cx="1740889" cy="1740558"/>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536A22-7FD7-42DD-933A-C8B0823C91B8}">
      <dsp:nvSpPr>
        <dsp:cNvPr id="0" name=""/>
        <dsp:cNvSpPr/>
      </dsp:nvSpPr>
      <dsp:spPr>
        <a:xfrm>
          <a:off x="9502531" y="1469505"/>
          <a:ext cx="1624756" cy="1624500"/>
        </a:xfrm>
        <a:prstGeom prst="ellips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Set User Name &amp; Password</a:t>
          </a:r>
        </a:p>
      </dsp:txBody>
      <dsp:txXfrm>
        <a:off x="9734797" y="1701621"/>
        <a:ext cx="1160224" cy="1160270"/>
      </dsp:txXfrm>
    </dsp:sp>
    <dsp:sp modelId="{DFFAE106-51E7-4C5B-9687-396CAE81548B}">
      <dsp:nvSpPr>
        <dsp:cNvPr id="0" name=""/>
        <dsp:cNvSpPr/>
      </dsp:nvSpPr>
      <dsp:spPr>
        <a:xfrm rot="2700000">
          <a:off x="7645632" y="1411281"/>
          <a:ext cx="1740643" cy="1740643"/>
        </a:xfrm>
        <a:prstGeom prst="teardrop">
          <a:avLst>
            <a:gd name="adj" fmla="val 10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27FFF7-A59D-4929-9231-49391FBD13F8}">
      <dsp:nvSpPr>
        <dsp:cNvPr id="0" name=""/>
        <dsp:cNvSpPr/>
      </dsp:nvSpPr>
      <dsp:spPr>
        <a:xfrm>
          <a:off x="7704129" y="1469505"/>
          <a:ext cx="1624756" cy="1624500"/>
        </a:xfrm>
        <a:prstGeom prst="ellipse">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Confirm OTP</a:t>
          </a:r>
        </a:p>
      </dsp:txBody>
      <dsp:txXfrm>
        <a:off x="7936395" y="1701621"/>
        <a:ext cx="1160224" cy="1160270"/>
      </dsp:txXfrm>
    </dsp:sp>
    <dsp:sp modelId="{95114BF8-60C2-4EBE-8A45-EC34D98BC708}">
      <dsp:nvSpPr>
        <dsp:cNvPr id="0" name=""/>
        <dsp:cNvSpPr/>
      </dsp:nvSpPr>
      <dsp:spPr>
        <a:xfrm rot="2700000">
          <a:off x="5847229" y="1411281"/>
          <a:ext cx="1740643" cy="1740643"/>
        </a:xfrm>
        <a:prstGeom prst="teardrop">
          <a:avLst>
            <a:gd name="adj" fmla="val 10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57E64-A73D-47CE-82D3-A2B1D65619FB}">
      <dsp:nvSpPr>
        <dsp:cNvPr id="0" name=""/>
        <dsp:cNvSpPr/>
      </dsp:nvSpPr>
      <dsp:spPr>
        <a:xfrm>
          <a:off x="5905726" y="1469505"/>
          <a:ext cx="1624756" cy="1624500"/>
        </a:xfrm>
        <a:prstGeom prst="ellipse">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Enter GSTIN</a:t>
          </a:r>
        </a:p>
      </dsp:txBody>
      <dsp:txXfrm>
        <a:off x="6137992" y="1701621"/>
        <a:ext cx="1160224" cy="1160270"/>
      </dsp:txXfrm>
    </dsp:sp>
    <dsp:sp modelId="{95EC3D7F-581E-4FC1-8713-6DE5A7426DC3}">
      <dsp:nvSpPr>
        <dsp:cNvPr id="0" name=""/>
        <dsp:cNvSpPr/>
      </dsp:nvSpPr>
      <dsp:spPr>
        <a:xfrm rot="2700000">
          <a:off x="4048826" y="1411281"/>
          <a:ext cx="1740643" cy="1740643"/>
        </a:xfrm>
        <a:prstGeom prst="teardrop">
          <a:avLst>
            <a:gd name="adj" fmla="val 10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9CDA4A-9E0B-4E18-8717-80D080250B2E}">
      <dsp:nvSpPr>
        <dsp:cNvPr id="0" name=""/>
        <dsp:cNvSpPr/>
      </dsp:nvSpPr>
      <dsp:spPr>
        <a:xfrm>
          <a:off x="4107323" y="1469505"/>
          <a:ext cx="1624756" cy="1624500"/>
        </a:xfrm>
        <a:prstGeom prst="ellipse">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eWay Bill Registration </a:t>
          </a:r>
        </a:p>
      </dsp:txBody>
      <dsp:txXfrm>
        <a:off x="4338483" y="1701621"/>
        <a:ext cx="1160224" cy="1160270"/>
      </dsp:txXfrm>
    </dsp:sp>
    <dsp:sp modelId="{177E9E7C-B705-4B8E-A7F2-CBD34B2725A5}">
      <dsp:nvSpPr>
        <dsp:cNvPr id="0" name=""/>
        <dsp:cNvSpPr/>
      </dsp:nvSpPr>
      <dsp:spPr>
        <a:xfrm rot="2700000">
          <a:off x="2250424" y="1411281"/>
          <a:ext cx="1740643" cy="1740643"/>
        </a:xfrm>
        <a:prstGeom prst="teardrop">
          <a:avLst>
            <a:gd name="adj" fmla="val 10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2E379-79D4-4659-A28A-D143208E4506}">
      <dsp:nvSpPr>
        <dsp:cNvPr id="0" name=""/>
        <dsp:cNvSpPr/>
      </dsp:nvSpPr>
      <dsp:spPr>
        <a:xfrm>
          <a:off x="2308921" y="1469505"/>
          <a:ext cx="1624756" cy="1624500"/>
        </a:xfrm>
        <a:prstGeom prst="ellipse">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Registration</a:t>
          </a:r>
        </a:p>
      </dsp:txBody>
      <dsp:txXfrm>
        <a:off x="2540081" y="1701621"/>
        <a:ext cx="1160224" cy="1160270"/>
      </dsp:txXfrm>
    </dsp:sp>
    <dsp:sp modelId="{B90F69EC-4667-468C-A58D-E0C7ED1BFD50}">
      <dsp:nvSpPr>
        <dsp:cNvPr id="0" name=""/>
        <dsp:cNvSpPr/>
      </dsp:nvSpPr>
      <dsp:spPr>
        <a:xfrm rot="2700000">
          <a:off x="452021" y="1411281"/>
          <a:ext cx="1740643" cy="1740643"/>
        </a:xfrm>
        <a:prstGeom prst="teardrop">
          <a:avLst>
            <a:gd name="adj" fmla="val 10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D28474-F033-4547-8B77-0E5E996A6FE3}">
      <dsp:nvSpPr>
        <dsp:cNvPr id="0" name=""/>
        <dsp:cNvSpPr/>
      </dsp:nvSpPr>
      <dsp:spPr>
        <a:xfrm>
          <a:off x="509412" y="1469505"/>
          <a:ext cx="1624756" cy="1624500"/>
        </a:xfrm>
        <a:prstGeom prst="ellips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eWay Bill Portal</a:t>
          </a:r>
        </a:p>
      </dsp:txBody>
      <dsp:txXfrm>
        <a:off x="741678" y="1701621"/>
        <a:ext cx="1160224" cy="1160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B348D-DB07-4800-9094-4864BFA85681}">
      <dsp:nvSpPr>
        <dsp:cNvPr id="0" name=""/>
        <dsp:cNvSpPr/>
      </dsp:nvSpPr>
      <dsp:spPr>
        <a:xfrm>
          <a:off x="8276885" y="1443659"/>
          <a:ext cx="2477089" cy="247721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BD1B4-5261-4830-B2BB-C07791A212C8}">
      <dsp:nvSpPr>
        <dsp:cNvPr id="0" name=""/>
        <dsp:cNvSpPr/>
      </dsp:nvSpPr>
      <dsp:spPr>
        <a:xfrm>
          <a:off x="8359738" y="1526247"/>
          <a:ext cx="2312445" cy="2312039"/>
        </a:xfrm>
        <a:prstGeom prst="ellips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As Transporter</a:t>
          </a:r>
        </a:p>
      </dsp:txBody>
      <dsp:txXfrm>
        <a:off x="8690088" y="1856601"/>
        <a:ext cx="1651746" cy="1651332"/>
      </dsp:txXfrm>
    </dsp:sp>
    <dsp:sp modelId="{AA82FD94-09D6-4BAC-9EE4-EAB00B8C876D}">
      <dsp:nvSpPr>
        <dsp:cNvPr id="0" name=""/>
        <dsp:cNvSpPr/>
      </dsp:nvSpPr>
      <dsp:spPr>
        <a:xfrm rot="2700000">
          <a:off x="5706301" y="1443485"/>
          <a:ext cx="2477129" cy="2477129"/>
        </a:xfrm>
        <a:prstGeom prst="teardrop">
          <a:avLst>
            <a:gd name="adj" fmla="val 10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CC02F4-192D-4A98-AE4A-25DB0636153A}">
      <dsp:nvSpPr>
        <dsp:cNvPr id="0" name=""/>
        <dsp:cNvSpPr/>
      </dsp:nvSpPr>
      <dsp:spPr>
        <a:xfrm>
          <a:off x="5799796" y="1526247"/>
          <a:ext cx="2312445" cy="2312039"/>
        </a:xfrm>
        <a:prstGeom prst="ellipse">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Update</a:t>
          </a:r>
        </a:p>
      </dsp:txBody>
      <dsp:txXfrm>
        <a:off x="6130146" y="1856601"/>
        <a:ext cx="1651746" cy="1651332"/>
      </dsp:txXfrm>
    </dsp:sp>
    <dsp:sp modelId="{AD0C1C8C-069D-4951-B446-EE667EDB48CB}">
      <dsp:nvSpPr>
        <dsp:cNvPr id="0" name=""/>
        <dsp:cNvSpPr/>
      </dsp:nvSpPr>
      <dsp:spPr>
        <a:xfrm rot="2700000">
          <a:off x="3156981" y="1443485"/>
          <a:ext cx="2477129" cy="2477129"/>
        </a:xfrm>
        <a:prstGeom prst="teardrop">
          <a:avLst>
            <a:gd name="adj" fmla="val 10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215A3-B888-4E99-A059-0CF60C018B25}">
      <dsp:nvSpPr>
        <dsp:cNvPr id="0" name=""/>
        <dsp:cNvSpPr/>
      </dsp:nvSpPr>
      <dsp:spPr>
        <a:xfrm>
          <a:off x="3239854" y="1526247"/>
          <a:ext cx="2312445" cy="2312039"/>
        </a:xfrm>
        <a:prstGeom prst="ellipse">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Login</a:t>
          </a:r>
        </a:p>
      </dsp:txBody>
      <dsp:txXfrm>
        <a:off x="3570203" y="1856601"/>
        <a:ext cx="1651746" cy="1651332"/>
      </dsp:txXfrm>
    </dsp:sp>
    <dsp:sp modelId="{52E401AB-7016-405B-BB4C-7A1FCFC52A4E}">
      <dsp:nvSpPr>
        <dsp:cNvPr id="0" name=""/>
        <dsp:cNvSpPr/>
      </dsp:nvSpPr>
      <dsp:spPr>
        <a:xfrm rot="2700000">
          <a:off x="597039" y="1443485"/>
          <a:ext cx="2477129" cy="2477129"/>
        </a:xfrm>
        <a:prstGeom prst="teardrop">
          <a:avLst>
            <a:gd name="adj" fmla="val 10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2D5834-1139-4B5D-B217-BC748BEF00F7}">
      <dsp:nvSpPr>
        <dsp:cNvPr id="0" name=""/>
        <dsp:cNvSpPr/>
      </dsp:nvSpPr>
      <dsp:spPr>
        <a:xfrm>
          <a:off x="679912" y="1526247"/>
          <a:ext cx="2312445" cy="2312039"/>
        </a:xfrm>
        <a:prstGeom prst="ellipse">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Regular Registration</a:t>
          </a:r>
        </a:p>
      </dsp:txBody>
      <dsp:txXfrm>
        <a:off x="1010261" y="1856601"/>
        <a:ext cx="1651746" cy="1651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EB731-3FD6-4934-815C-319011B24190}">
      <dsp:nvSpPr>
        <dsp:cNvPr id="0" name=""/>
        <dsp:cNvSpPr/>
      </dsp:nvSpPr>
      <dsp:spPr>
        <a:xfrm>
          <a:off x="9803709" y="1737966"/>
          <a:ext cx="1303631" cy="1304196"/>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268EC8-6E2A-4243-8BED-57BA2AA4907C}">
      <dsp:nvSpPr>
        <dsp:cNvPr id="0" name=""/>
        <dsp:cNvSpPr/>
      </dsp:nvSpPr>
      <dsp:spPr>
        <a:xfrm>
          <a:off x="9846541" y="1781447"/>
          <a:ext cx="1216869" cy="1217234"/>
        </a:xfrm>
        <a:prstGeom prst="ellips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15 Digit TRAN ID generated</a:t>
          </a:r>
        </a:p>
      </dsp:txBody>
      <dsp:txXfrm>
        <a:off x="10020066" y="1955370"/>
        <a:ext cx="869819" cy="869388"/>
      </dsp:txXfrm>
    </dsp:sp>
    <dsp:sp modelId="{D1FDB0BD-480E-4265-ACF2-D947C8A00DAC}">
      <dsp:nvSpPr>
        <dsp:cNvPr id="0" name=""/>
        <dsp:cNvSpPr/>
      </dsp:nvSpPr>
      <dsp:spPr>
        <a:xfrm rot="2700000">
          <a:off x="8454921" y="1738007"/>
          <a:ext cx="1303886" cy="1303886"/>
        </a:xfrm>
        <a:prstGeom prst="teardrop">
          <a:avLst>
            <a:gd name="adj" fmla="val 10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536A22-7FD7-42DD-933A-C8B0823C91B8}">
      <dsp:nvSpPr>
        <dsp:cNvPr id="0" name=""/>
        <dsp:cNvSpPr/>
      </dsp:nvSpPr>
      <dsp:spPr>
        <a:xfrm>
          <a:off x="8498979" y="1781447"/>
          <a:ext cx="1216869" cy="1217234"/>
        </a:xfrm>
        <a:prstGeom prst="ellipse">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Set User Name &amp; Password</a:t>
          </a:r>
        </a:p>
      </dsp:txBody>
      <dsp:txXfrm>
        <a:off x="8672504" y="1955370"/>
        <a:ext cx="869819" cy="869388"/>
      </dsp:txXfrm>
    </dsp:sp>
    <dsp:sp modelId="{DFFAE106-51E7-4C5B-9687-396CAE81548B}">
      <dsp:nvSpPr>
        <dsp:cNvPr id="0" name=""/>
        <dsp:cNvSpPr/>
      </dsp:nvSpPr>
      <dsp:spPr>
        <a:xfrm rot="2700000">
          <a:off x="7107359" y="1738007"/>
          <a:ext cx="1303886" cy="1303886"/>
        </a:xfrm>
        <a:prstGeom prst="teardrop">
          <a:avLst>
            <a:gd name="adj" fmla="val 10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27FFF7-A59D-4929-9231-49391FBD13F8}">
      <dsp:nvSpPr>
        <dsp:cNvPr id="0" name=""/>
        <dsp:cNvSpPr/>
      </dsp:nvSpPr>
      <dsp:spPr>
        <a:xfrm>
          <a:off x="7151417" y="1781447"/>
          <a:ext cx="1216869" cy="1217234"/>
        </a:xfrm>
        <a:prstGeom prst="ellipse">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Confirm OTP</a:t>
          </a:r>
        </a:p>
      </dsp:txBody>
      <dsp:txXfrm>
        <a:off x="7324942" y="1955370"/>
        <a:ext cx="869819" cy="869388"/>
      </dsp:txXfrm>
    </dsp:sp>
    <dsp:sp modelId="{5F01B1FD-230F-4216-B809-023714F2596C}">
      <dsp:nvSpPr>
        <dsp:cNvPr id="0" name=""/>
        <dsp:cNvSpPr/>
      </dsp:nvSpPr>
      <dsp:spPr>
        <a:xfrm rot="2700000">
          <a:off x="5759797" y="1738007"/>
          <a:ext cx="1303886" cy="1303886"/>
        </a:xfrm>
        <a:prstGeom prst="teardrop">
          <a:avLst>
            <a:gd name="adj" fmla="val 10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4A7CCC-0599-4165-BFD4-4519AB9D0506}">
      <dsp:nvSpPr>
        <dsp:cNvPr id="0" name=""/>
        <dsp:cNvSpPr/>
      </dsp:nvSpPr>
      <dsp:spPr>
        <a:xfrm>
          <a:off x="5803855" y="1781447"/>
          <a:ext cx="1216869" cy="1217234"/>
        </a:xfrm>
        <a:prstGeom prst="ellipse">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Update Details</a:t>
          </a:r>
        </a:p>
      </dsp:txBody>
      <dsp:txXfrm>
        <a:off x="5977380" y="1955370"/>
        <a:ext cx="869819" cy="869388"/>
      </dsp:txXfrm>
    </dsp:sp>
    <dsp:sp modelId="{95114BF8-60C2-4EBE-8A45-EC34D98BC708}">
      <dsp:nvSpPr>
        <dsp:cNvPr id="0" name=""/>
        <dsp:cNvSpPr/>
      </dsp:nvSpPr>
      <dsp:spPr>
        <a:xfrm rot="2700000">
          <a:off x="4412235" y="1738007"/>
          <a:ext cx="1303886" cy="1303886"/>
        </a:xfrm>
        <a:prstGeom prst="teardrop">
          <a:avLst>
            <a:gd name="adj" fmla="val 10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57E64-A73D-47CE-82D3-A2B1D65619FB}">
      <dsp:nvSpPr>
        <dsp:cNvPr id="0" name=""/>
        <dsp:cNvSpPr/>
      </dsp:nvSpPr>
      <dsp:spPr>
        <a:xfrm>
          <a:off x="4456293" y="1781447"/>
          <a:ext cx="1216869" cy="1217234"/>
        </a:xfrm>
        <a:prstGeom prst="ellipse">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Enter PAN and Validate</a:t>
          </a:r>
        </a:p>
      </dsp:txBody>
      <dsp:txXfrm>
        <a:off x="4629818" y="1955370"/>
        <a:ext cx="869819" cy="869388"/>
      </dsp:txXfrm>
    </dsp:sp>
    <dsp:sp modelId="{95EC3D7F-581E-4FC1-8713-6DE5A7426DC3}">
      <dsp:nvSpPr>
        <dsp:cNvPr id="0" name=""/>
        <dsp:cNvSpPr/>
      </dsp:nvSpPr>
      <dsp:spPr>
        <a:xfrm rot="2700000">
          <a:off x="3064673" y="1738007"/>
          <a:ext cx="1303886" cy="1303886"/>
        </a:xfrm>
        <a:prstGeom prst="teardrop">
          <a:avLst>
            <a:gd name="adj" fmla="val 10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9CDA4A-9E0B-4E18-8717-80D080250B2E}">
      <dsp:nvSpPr>
        <dsp:cNvPr id="0" name=""/>
        <dsp:cNvSpPr/>
      </dsp:nvSpPr>
      <dsp:spPr>
        <a:xfrm>
          <a:off x="3108731" y="1781447"/>
          <a:ext cx="1216869" cy="1217234"/>
        </a:xfrm>
        <a:prstGeom prst="ellips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Enrollment for transporters </a:t>
          </a:r>
        </a:p>
      </dsp:txBody>
      <dsp:txXfrm>
        <a:off x="3282256" y="1955370"/>
        <a:ext cx="869819" cy="869388"/>
      </dsp:txXfrm>
    </dsp:sp>
    <dsp:sp modelId="{4DAAED76-50F0-4907-81FD-4D746D5EEA2E}">
      <dsp:nvSpPr>
        <dsp:cNvPr id="0" name=""/>
        <dsp:cNvSpPr/>
      </dsp:nvSpPr>
      <dsp:spPr>
        <a:xfrm rot="2700000">
          <a:off x="1717111" y="1738007"/>
          <a:ext cx="1303886" cy="1303886"/>
        </a:xfrm>
        <a:prstGeom prst="teardrop">
          <a:avLst>
            <a:gd name="adj" fmla="val 10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B41D02-CD57-4C66-8D8D-4B68BEB2D581}">
      <dsp:nvSpPr>
        <dsp:cNvPr id="0" name=""/>
        <dsp:cNvSpPr/>
      </dsp:nvSpPr>
      <dsp:spPr>
        <a:xfrm>
          <a:off x="1761169" y="1781447"/>
          <a:ext cx="1216869" cy="1217234"/>
        </a:xfrm>
        <a:prstGeom prst="ellipse">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Registration</a:t>
          </a:r>
        </a:p>
      </dsp:txBody>
      <dsp:txXfrm>
        <a:off x="1934694" y="1955370"/>
        <a:ext cx="869819" cy="869388"/>
      </dsp:txXfrm>
    </dsp:sp>
    <dsp:sp modelId="{B90F69EC-4667-468C-A58D-E0C7ED1BFD50}">
      <dsp:nvSpPr>
        <dsp:cNvPr id="0" name=""/>
        <dsp:cNvSpPr/>
      </dsp:nvSpPr>
      <dsp:spPr>
        <a:xfrm rot="2700000">
          <a:off x="369549" y="1738007"/>
          <a:ext cx="1303886" cy="1303886"/>
        </a:xfrm>
        <a:prstGeom prst="teardrop">
          <a:avLst>
            <a:gd name="adj" fmla="val 10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D28474-F033-4547-8B77-0E5E996A6FE3}">
      <dsp:nvSpPr>
        <dsp:cNvPr id="0" name=""/>
        <dsp:cNvSpPr/>
      </dsp:nvSpPr>
      <dsp:spPr>
        <a:xfrm>
          <a:off x="413607" y="1781447"/>
          <a:ext cx="1216869" cy="1217234"/>
        </a:xfrm>
        <a:prstGeom prst="ellipse">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eWay Bill Portal</a:t>
          </a:r>
        </a:p>
      </dsp:txBody>
      <dsp:txXfrm>
        <a:off x="587132" y="1955370"/>
        <a:ext cx="869819" cy="8693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DB2AD-4830-493F-8D22-D269DDB76CFE}">
      <dsp:nvSpPr>
        <dsp:cNvPr id="0" name=""/>
        <dsp:cNvSpPr/>
      </dsp:nvSpPr>
      <dsp:spPr>
        <a:xfrm>
          <a:off x="3809" y="58371"/>
          <a:ext cx="2290598" cy="63029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mn-lt"/>
            </a:rPr>
            <a:t>E-way Bill</a:t>
          </a:r>
          <a:endParaRPr lang="en-US" sz="1800" kern="1200" dirty="0">
            <a:latin typeface="+mn-lt"/>
          </a:endParaRPr>
        </a:p>
      </dsp:txBody>
      <dsp:txXfrm>
        <a:off x="3809" y="58371"/>
        <a:ext cx="2290598" cy="630292"/>
      </dsp:txXfrm>
    </dsp:sp>
    <dsp:sp modelId="{5E390445-8A53-417C-97D0-A8C01F29614E}">
      <dsp:nvSpPr>
        <dsp:cNvPr id="0" name=""/>
        <dsp:cNvSpPr/>
      </dsp:nvSpPr>
      <dsp:spPr>
        <a:xfrm>
          <a:off x="3809" y="688664"/>
          <a:ext cx="2290598" cy="212463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IN" sz="1800" kern="1200" dirty="0">
              <a:latin typeface="+mn-lt"/>
            </a:rPr>
            <a:t>Generate</a:t>
          </a:r>
          <a:endParaRPr lang="en-US" sz="1800" kern="1200" dirty="0">
            <a:latin typeface="+mn-lt"/>
          </a:endParaRPr>
        </a:p>
        <a:p>
          <a:pPr marL="171450" lvl="1" indent="-171450" algn="l" defTabSz="800100">
            <a:lnSpc>
              <a:spcPct val="90000"/>
            </a:lnSpc>
            <a:spcBef>
              <a:spcPct val="0"/>
            </a:spcBef>
            <a:spcAft>
              <a:spcPct val="15000"/>
            </a:spcAft>
            <a:buChar char="•"/>
          </a:pPr>
          <a:r>
            <a:rPr lang="en-IN" sz="1800" kern="1200" dirty="0">
              <a:latin typeface="+mn-lt"/>
            </a:rPr>
            <a:t>Update</a:t>
          </a:r>
        </a:p>
        <a:p>
          <a:pPr marL="171450" lvl="1" indent="-171450" algn="l" defTabSz="800100">
            <a:lnSpc>
              <a:spcPct val="90000"/>
            </a:lnSpc>
            <a:spcBef>
              <a:spcPct val="0"/>
            </a:spcBef>
            <a:spcAft>
              <a:spcPct val="15000"/>
            </a:spcAft>
            <a:buChar char="•"/>
          </a:pPr>
          <a:r>
            <a:rPr lang="en-IN" sz="1800" kern="1200" dirty="0">
              <a:latin typeface="+mn-lt"/>
            </a:rPr>
            <a:t>Extend</a:t>
          </a:r>
        </a:p>
        <a:p>
          <a:pPr marL="171450" lvl="1" indent="-171450" algn="l" defTabSz="800100">
            <a:lnSpc>
              <a:spcPct val="90000"/>
            </a:lnSpc>
            <a:spcBef>
              <a:spcPct val="0"/>
            </a:spcBef>
            <a:spcAft>
              <a:spcPct val="15000"/>
            </a:spcAft>
            <a:buChar char="•"/>
          </a:pPr>
          <a:r>
            <a:rPr lang="en-IN" sz="1800" kern="1200" dirty="0">
              <a:latin typeface="+mn-lt"/>
            </a:rPr>
            <a:t>Cancel</a:t>
          </a:r>
        </a:p>
        <a:p>
          <a:pPr marL="171450" lvl="1" indent="-171450" algn="l" defTabSz="800100">
            <a:lnSpc>
              <a:spcPct val="90000"/>
            </a:lnSpc>
            <a:spcBef>
              <a:spcPct val="0"/>
            </a:spcBef>
            <a:spcAft>
              <a:spcPct val="15000"/>
            </a:spcAft>
            <a:buChar char="•"/>
          </a:pPr>
          <a:r>
            <a:rPr lang="en-IN" sz="1800" kern="1200" dirty="0">
              <a:latin typeface="+mn-lt"/>
            </a:rPr>
            <a:t>Print</a:t>
          </a:r>
        </a:p>
        <a:p>
          <a:pPr marL="171450" lvl="1" indent="-171450" algn="l" defTabSz="800100">
            <a:lnSpc>
              <a:spcPct val="90000"/>
            </a:lnSpc>
            <a:spcBef>
              <a:spcPct val="0"/>
            </a:spcBef>
            <a:spcAft>
              <a:spcPct val="15000"/>
            </a:spcAft>
            <a:buChar char="•"/>
          </a:pPr>
          <a:r>
            <a:rPr lang="en-IN" sz="1800" kern="1200" dirty="0">
              <a:latin typeface="+mn-lt"/>
            </a:rPr>
            <a:t>Change to Multiple Vehicle</a:t>
          </a:r>
        </a:p>
      </dsp:txBody>
      <dsp:txXfrm>
        <a:off x="3809" y="688664"/>
        <a:ext cx="2290598" cy="2124630"/>
      </dsp:txXfrm>
    </dsp:sp>
    <dsp:sp modelId="{9A0629F2-A63C-4199-9D16-44E00887910F}">
      <dsp:nvSpPr>
        <dsp:cNvPr id="0" name=""/>
        <dsp:cNvSpPr/>
      </dsp:nvSpPr>
      <dsp:spPr>
        <a:xfrm>
          <a:off x="2615091" y="58371"/>
          <a:ext cx="2290598" cy="630292"/>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mn-lt"/>
            </a:rPr>
            <a:t>Consolidated E-way Bill</a:t>
          </a:r>
          <a:endParaRPr lang="en-US" sz="1800" kern="1200" dirty="0">
            <a:latin typeface="+mn-lt"/>
          </a:endParaRPr>
        </a:p>
      </dsp:txBody>
      <dsp:txXfrm>
        <a:off x="2615091" y="58371"/>
        <a:ext cx="2290598" cy="630292"/>
      </dsp:txXfrm>
    </dsp:sp>
    <dsp:sp modelId="{09AFC8D8-30AD-4482-8149-853258C5AB4E}">
      <dsp:nvSpPr>
        <dsp:cNvPr id="0" name=""/>
        <dsp:cNvSpPr/>
      </dsp:nvSpPr>
      <dsp:spPr>
        <a:xfrm>
          <a:off x="2615091" y="688664"/>
          <a:ext cx="2290598" cy="212463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mn-lt"/>
            </a:rPr>
            <a:t>Generate</a:t>
          </a:r>
        </a:p>
        <a:p>
          <a:pPr marL="171450" lvl="1" indent="-171450" algn="l" defTabSz="800100">
            <a:lnSpc>
              <a:spcPct val="90000"/>
            </a:lnSpc>
            <a:spcBef>
              <a:spcPct val="0"/>
            </a:spcBef>
            <a:spcAft>
              <a:spcPct val="15000"/>
            </a:spcAft>
            <a:buChar char="•"/>
          </a:pPr>
          <a:r>
            <a:rPr lang="en-IN" sz="1800" kern="1200" dirty="0">
              <a:latin typeface="+mn-lt"/>
            </a:rPr>
            <a:t>Re-generate</a:t>
          </a:r>
        </a:p>
        <a:p>
          <a:pPr marL="171450" lvl="1" indent="-171450" algn="l" defTabSz="800100">
            <a:lnSpc>
              <a:spcPct val="90000"/>
            </a:lnSpc>
            <a:spcBef>
              <a:spcPct val="0"/>
            </a:spcBef>
            <a:spcAft>
              <a:spcPct val="15000"/>
            </a:spcAft>
            <a:buChar char="•"/>
          </a:pPr>
          <a:r>
            <a:rPr lang="en-IN" sz="1800" kern="1200" dirty="0">
              <a:latin typeface="+mn-lt"/>
            </a:rPr>
            <a:t>Print</a:t>
          </a:r>
        </a:p>
      </dsp:txBody>
      <dsp:txXfrm>
        <a:off x="2615091" y="688664"/>
        <a:ext cx="2290598" cy="2124630"/>
      </dsp:txXfrm>
    </dsp:sp>
    <dsp:sp modelId="{D1D3FCD5-AF27-40AA-8D1E-87A33BD97809}">
      <dsp:nvSpPr>
        <dsp:cNvPr id="0" name=""/>
        <dsp:cNvSpPr/>
      </dsp:nvSpPr>
      <dsp:spPr>
        <a:xfrm>
          <a:off x="5226373" y="58371"/>
          <a:ext cx="2290598" cy="63029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Reject</a:t>
          </a:r>
        </a:p>
      </dsp:txBody>
      <dsp:txXfrm>
        <a:off x="5226373" y="58371"/>
        <a:ext cx="2290598" cy="630292"/>
      </dsp:txXfrm>
    </dsp:sp>
    <dsp:sp modelId="{113305F6-A70D-491B-B077-1CE641475FB4}">
      <dsp:nvSpPr>
        <dsp:cNvPr id="0" name=""/>
        <dsp:cNvSpPr/>
      </dsp:nvSpPr>
      <dsp:spPr>
        <a:xfrm>
          <a:off x="5226373" y="688664"/>
          <a:ext cx="2290598" cy="212463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n-lt"/>
            </a:rPr>
            <a:t>To Reject  </a:t>
          </a:r>
          <a:r>
            <a:rPr lang="en-IN" sz="1800" b="0" i="0" kern="1200" dirty="0">
              <a:latin typeface="+mn-lt"/>
            </a:rPr>
            <a:t>E- Way Bill generated by others</a:t>
          </a:r>
          <a:endParaRPr lang="en-US" sz="1800" kern="1200" dirty="0">
            <a:latin typeface="+mn-lt"/>
          </a:endParaRPr>
        </a:p>
      </dsp:txBody>
      <dsp:txXfrm>
        <a:off x="5226373" y="688664"/>
        <a:ext cx="2290598" cy="2124630"/>
      </dsp:txXfrm>
    </dsp:sp>
    <dsp:sp modelId="{5B3AA34F-E533-4A99-A3D5-4CA19D58BECF}">
      <dsp:nvSpPr>
        <dsp:cNvPr id="0" name=""/>
        <dsp:cNvSpPr/>
      </dsp:nvSpPr>
      <dsp:spPr>
        <a:xfrm>
          <a:off x="7837655" y="58371"/>
          <a:ext cx="2290598" cy="63029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mn-lt"/>
            </a:rPr>
            <a:t>Reports</a:t>
          </a:r>
          <a:endParaRPr lang="en-US" sz="1800" kern="1200" dirty="0">
            <a:latin typeface="+mn-lt"/>
          </a:endParaRPr>
        </a:p>
      </dsp:txBody>
      <dsp:txXfrm>
        <a:off x="7837655" y="58371"/>
        <a:ext cx="2290598" cy="630292"/>
      </dsp:txXfrm>
    </dsp:sp>
    <dsp:sp modelId="{7D129025-5D4A-4331-8CC7-0051611EE088}">
      <dsp:nvSpPr>
        <dsp:cNvPr id="0" name=""/>
        <dsp:cNvSpPr/>
      </dsp:nvSpPr>
      <dsp:spPr>
        <a:xfrm>
          <a:off x="7837655" y="688664"/>
          <a:ext cx="2290598" cy="2124630"/>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mn-lt"/>
            </a:rPr>
            <a:t>My reports</a:t>
          </a:r>
        </a:p>
        <a:p>
          <a:pPr marL="171450" lvl="1" indent="-171450" algn="l" defTabSz="800100">
            <a:lnSpc>
              <a:spcPct val="90000"/>
            </a:lnSpc>
            <a:spcBef>
              <a:spcPct val="0"/>
            </a:spcBef>
            <a:spcAft>
              <a:spcPct val="15000"/>
            </a:spcAft>
            <a:buChar char="•"/>
          </a:pPr>
          <a:r>
            <a:rPr lang="en-IN" sz="1800" kern="1200" dirty="0">
              <a:latin typeface="+mn-lt"/>
            </a:rPr>
            <a:t>Other reports</a:t>
          </a:r>
        </a:p>
        <a:p>
          <a:pPr marL="171450" lvl="1" indent="-171450" algn="l" defTabSz="800100">
            <a:lnSpc>
              <a:spcPct val="90000"/>
            </a:lnSpc>
            <a:spcBef>
              <a:spcPct val="0"/>
            </a:spcBef>
            <a:spcAft>
              <a:spcPct val="15000"/>
            </a:spcAft>
            <a:buChar char="•"/>
          </a:pPr>
          <a:r>
            <a:rPr lang="en-IN" sz="1800" kern="1200" dirty="0">
              <a:latin typeface="+mn-lt"/>
            </a:rPr>
            <a:t>Master reports</a:t>
          </a:r>
        </a:p>
        <a:p>
          <a:pPr marL="171450" lvl="1" indent="-171450" algn="l" defTabSz="800100">
            <a:lnSpc>
              <a:spcPct val="90000"/>
            </a:lnSpc>
            <a:spcBef>
              <a:spcPct val="0"/>
            </a:spcBef>
            <a:spcAft>
              <a:spcPct val="15000"/>
            </a:spcAft>
            <a:buChar char="•"/>
          </a:pPr>
          <a:r>
            <a:rPr lang="en-IN" sz="1800" kern="1200" dirty="0">
              <a:latin typeface="+mn-lt"/>
            </a:rPr>
            <a:t>Summary reports</a:t>
          </a:r>
        </a:p>
      </dsp:txBody>
      <dsp:txXfrm>
        <a:off x="7837655" y="688664"/>
        <a:ext cx="2290598" cy="21246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9102B-E22B-487C-A801-4117451EB56A}">
      <dsp:nvSpPr>
        <dsp:cNvPr id="0" name=""/>
        <dsp:cNvSpPr/>
      </dsp:nvSpPr>
      <dsp:spPr>
        <a:xfrm>
          <a:off x="3719" y="155303"/>
          <a:ext cx="2236382" cy="861824"/>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IN" sz="2500" kern="1200" dirty="0">
              <a:latin typeface="+mn-lt"/>
            </a:rPr>
            <a:t>Masters</a:t>
          </a:r>
          <a:endParaRPr lang="en-US" sz="2500" kern="1200" dirty="0"/>
        </a:p>
      </dsp:txBody>
      <dsp:txXfrm>
        <a:off x="3719" y="155303"/>
        <a:ext cx="2236382" cy="861824"/>
      </dsp:txXfrm>
    </dsp:sp>
    <dsp:sp modelId="{F836B30C-64F3-4D46-9D29-7C2DCD56A719}">
      <dsp:nvSpPr>
        <dsp:cNvPr id="0" name=""/>
        <dsp:cNvSpPr/>
      </dsp:nvSpPr>
      <dsp:spPr>
        <a:xfrm>
          <a:off x="6" y="998263"/>
          <a:ext cx="2236382" cy="219600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IN" sz="2500" kern="1200" dirty="0">
              <a:latin typeface="+mn-lt"/>
            </a:rPr>
            <a:t>Products</a:t>
          </a:r>
          <a:endParaRPr lang="en-US" sz="2500" kern="1200" dirty="0"/>
        </a:p>
        <a:p>
          <a:pPr marL="228600" lvl="1" indent="-228600" algn="l" defTabSz="1111250">
            <a:lnSpc>
              <a:spcPct val="90000"/>
            </a:lnSpc>
            <a:spcBef>
              <a:spcPct val="0"/>
            </a:spcBef>
            <a:spcAft>
              <a:spcPct val="15000"/>
            </a:spcAft>
            <a:buChar char="•"/>
          </a:pPr>
          <a:r>
            <a:rPr lang="en-IN" sz="2500" kern="1200" dirty="0">
              <a:latin typeface="+mn-lt"/>
            </a:rPr>
            <a:t>Clients</a:t>
          </a:r>
        </a:p>
        <a:p>
          <a:pPr marL="228600" lvl="1" indent="-228600" algn="l" defTabSz="1111250">
            <a:lnSpc>
              <a:spcPct val="90000"/>
            </a:lnSpc>
            <a:spcBef>
              <a:spcPct val="0"/>
            </a:spcBef>
            <a:spcAft>
              <a:spcPct val="15000"/>
            </a:spcAft>
            <a:buChar char="•"/>
          </a:pPr>
          <a:r>
            <a:rPr lang="en-IN" sz="2500" kern="1200" dirty="0">
              <a:latin typeface="+mn-lt"/>
            </a:rPr>
            <a:t>Supplier</a:t>
          </a:r>
        </a:p>
        <a:p>
          <a:pPr marL="228600" lvl="1" indent="-228600" algn="l" defTabSz="1111250">
            <a:lnSpc>
              <a:spcPct val="90000"/>
            </a:lnSpc>
            <a:spcBef>
              <a:spcPct val="0"/>
            </a:spcBef>
            <a:spcAft>
              <a:spcPct val="15000"/>
            </a:spcAft>
            <a:buChar char="•"/>
          </a:pPr>
          <a:r>
            <a:rPr lang="en-IN" sz="2500" kern="1200" dirty="0">
              <a:latin typeface="+mn-lt"/>
            </a:rPr>
            <a:t>Transporters</a:t>
          </a:r>
        </a:p>
        <a:p>
          <a:pPr marL="228600" lvl="1" indent="-228600" algn="l" defTabSz="1111250">
            <a:lnSpc>
              <a:spcPct val="90000"/>
            </a:lnSpc>
            <a:spcBef>
              <a:spcPct val="0"/>
            </a:spcBef>
            <a:spcAft>
              <a:spcPct val="15000"/>
            </a:spcAft>
            <a:buChar char="•"/>
          </a:pPr>
          <a:r>
            <a:rPr lang="en-IN" sz="2500" kern="1200" dirty="0">
              <a:latin typeface="+mn-lt"/>
            </a:rPr>
            <a:t>Bulk Upload</a:t>
          </a:r>
        </a:p>
      </dsp:txBody>
      <dsp:txXfrm>
        <a:off x="6" y="998263"/>
        <a:ext cx="2236382" cy="2196000"/>
      </dsp:txXfrm>
    </dsp:sp>
    <dsp:sp modelId="{553A7D0F-5894-4DF6-9106-403C05F60568}">
      <dsp:nvSpPr>
        <dsp:cNvPr id="0" name=""/>
        <dsp:cNvSpPr/>
      </dsp:nvSpPr>
      <dsp:spPr>
        <a:xfrm>
          <a:off x="2553195" y="155303"/>
          <a:ext cx="2236382" cy="861824"/>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IN" sz="2500" kern="1200" dirty="0">
              <a:latin typeface="+mn-lt"/>
            </a:rPr>
            <a:t>User Management</a:t>
          </a:r>
        </a:p>
      </dsp:txBody>
      <dsp:txXfrm>
        <a:off x="2553195" y="155303"/>
        <a:ext cx="2236382" cy="861824"/>
      </dsp:txXfrm>
    </dsp:sp>
    <dsp:sp modelId="{329E57A5-9B60-405F-8062-4ED1DCEF6D90}">
      <dsp:nvSpPr>
        <dsp:cNvPr id="0" name=""/>
        <dsp:cNvSpPr/>
      </dsp:nvSpPr>
      <dsp:spPr>
        <a:xfrm>
          <a:off x="2553195" y="1017127"/>
          <a:ext cx="2236382" cy="219600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IN" sz="2500" kern="1200" dirty="0">
              <a:latin typeface="+mn-lt"/>
            </a:rPr>
            <a:t>Change Password</a:t>
          </a:r>
        </a:p>
      </dsp:txBody>
      <dsp:txXfrm>
        <a:off x="2553195" y="1017127"/>
        <a:ext cx="2236382" cy="2196000"/>
      </dsp:txXfrm>
    </dsp:sp>
    <dsp:sp modelId="{9A0629F2-A63C-4199-9D16-44E00887910F}">
      <dsp:nvSpPr>
        <dsp:cNvPr id="0" name=""/>
        <dsp:cNvSpPr/>
      </dsp:nvSpPr>
      <dsp:spPr>
        <a:xfrm>
          <a:off x="5102670" y="155303"/>
          <a:ext cx="2236382" cy="861824"/>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IN" sz="2500" kern="1200" dirty="0">
              <a:latin typeface="+mn-lt"/>
            </a:rPr>
            <a:t>Update</a:t>
          </a:r>
          <a:endParaRPr lang="en-US" sz="2500" kern="1200" dirty="0">
            <a:latin typeface="+mn-lt"/>
          </a:endParaRPr>
        </a:p>
      </dsp:txBody>
      <dsp:txXfrm>
        <a:off x="5102670" y="155303"/>
        <a:ext cx="2236382" cy="861824"/>
      </dsp:txXfrm>
    </dsp:sp>
    <dsp:sp modelId="{09AFC8D8-30AD-4482-8149-853258C5AB4E}">
      <dsp:nvSpPr>
        <dsp:cNvPr id="0" name=""/>
        <dsp:cNvSpPr/>
      </dsp:nvSpPr>
      <dsp:spPr>
        <a:xfrm>
          <a:off x="5102670" y="1017127"/>
          <a:ext cx="2236382" cy="219600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IN" sz="2500" kern="1200" dirty="0">
              <a:latin typeface="+mn-lt"/>
            </a:rPr>
            <a:t>As Transporter</a:t>
          </a:r>
        </a:p>
        <a:p>
          <a:pPr marL="228600" lvl="1" indent="-228600" algn="l" defTabSz="1111250">
            <a:lnSpc>
              <a:spcPct val="90000"/>
            </a:lnSpc>
            <a:spcBef>
              <a:spcPct val="0"/>
            </a:spcBef>
            <a:spcAft>
              <a:spcPct val="15000"/>
            </a:spcAft>
            <a:buChar char="•"/>
          </a:pPr>
          <a:r>
            <a:rPr lang="en-IN" sz="2500" kern="1200" dirty="0">
              <a:latin typeface="+mn-lt"/>
            </a:rPr>
            <a:t>My GSTIN from CP</a:t>
          </a:r>
        </a:p>
      </dsp:txBody>
      <dsp:txXfrm>
        <a:off x="5102670" y="1017127"/>
        <a:ext cx="2236382" cy="2196000"/>
      </dsp:txXfrm>
    </dsp:sp>
    <dsp:sp modelId="{9A25EB3F-78E8-4741-B251-EB2645D22CD9}">
      <dsp:nvSpPr>
        <dsp:cNvPr id="0" name=""/>
        <dsp:cNvSpPr/>
      </dsp:nvSpPr>
      <dsp:spPr>
        <a:xfrm>
          <a:off x="7652146" y="155303"/>
          <a:ext cx="2236382" cy="861824"/>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IN" sz="2500" kern="1200" dirty="0">
              <a:latin typeface="+mn-lt"/>
            </a:rPr>
            <a:t>Grievance</a:t>
          </a:r>
          <a:endParaRPr lang="en-US" sz="2500" kern="1200" dirty="0">
            <a:latin typeface="+mn-lt"/>
          </a:endParaRPr>
        </a:p>
      </dsp:txBody>
      <dsp:txXfrm>
        <a:off x="7652146" y="155303"/>
        <a:ext cx="2236382" cy="861824"/>
      </dsp:txXfrm>
    </dsp:sp>
    <dsp:sp modelId="{BB186C5D-5CDA-4DA6-910F-228D1BBA9620}">
      <dsp:nvSpPr>
        <dsp:cNvPr id="0" name=""/>
        <dsp:cNvSpPr/>
      </dsp:nvSpPr>
      <dsp:spPr>
        <a:xfrm>
          <a:off x="7652146" y="1017127"/>
          <a:ext cx="2236382" cy="2196000"/>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IN" sz="2500" kern="1200" dirty="0">
              <a:latin typeface="+mn-lt"/>
            </a:rPr>
            <a:t>Detention Report</a:t>
          </a:r>
        </a:p>
      </dsp:txBody>
      <dsp:txXfrm>
        <a:off x="7652146" y="1017127"/>
        <a:ext cx="2236382" cy="2196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B31F4-68EE-406C-9300-282456FE7177}">
      <dsp:nvSpPr>
        <dsp:cNvPr id="0" name=""/>
        <dsp:cNvSpPr/>
      </dsp:nvSpPr>
      <dsp:spPr>
        <a:xfrm>
          <a:off x="4079" y="0"/>
          <a:ext cx="2447784" cy="2184885"/>
        </a:xfrm>
        <a:prstGeom prst="upArrow">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04D3AD-595F-4E9B-87D0-EB608754B68B}">
      <dsp:nvSpPr>
        <dsp:cNvPr id="0" name=""/>
        <dsp:cNvSpPr/>
      </dsp:nvSpPr>
      <dsp:spPr>
        <a:xfrm>
          <a:off x="3209722" y="0"/>
          <a:ext cx="4153816" cy="2184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marL="0" lvl="0" indent="0" algn="l" defTabSz="1422400">
            <a:lnSpc>
              <a:spcPct val="90000"/>
            </a:lnSpc>
            <a:spcBef>
              <a:spcPct val="0"/>
            </a:spcBef>
            <a:spcAft>
              <a:spcPct val="35000"/>
            </a:spcAft>
            <a:buNone/>
          </a:pPr>
          <a:r>
            <a:rPr lang="en-IN" sz="3200" b="0" kern="1200" dirty="0">
              <a:solidFill>
                <a:schemeClr val="accent6"/>
              </a:solidFill>
            </a:rPr>
            <a:t>Outward</a:t>
          </a:r>
        </a:p>
        <a:p>
          <a:pPr marL="228600" lvl="1" indent="-228600" algn="l" defTabSz="1111250">
            <a:lnSpc>
              <a:spcPct val="90000"/>
            </a:lnSpc>
            <a:spcBef>
              <a:spcPct val="0"/>
            </a:spcBef>
            <a:spcAft>
              <a:spcPct val="15000"/>
            </a:spcAft>
            <a:buChar char="•"/>
          </a:pPr>
          <a:r>
            <a:rPr lang="en-IN" sz="2500" b="0" kern="1200" dirty="0">
              <a:solidFill>
                <a:schemeClr val="accent6"/>
              </a:solidFill>
            </a:rPr>
            <a:t>Causing outwards movement of goods for supply or other than supply</a:t>
          </a:r>
        </a:p>
      </dsp:txBody>
      <dsp:txXfrm>
        <a:off x="3209722" y="0"/>
        <a:ext cx="4153816" cy="2184885"/>
      </dsp:txXfrm>
    </dsp:sp>
    <dsp:sp modelId="{889BB262-6492-49D4-898D-DC5295DBD6FE}">
      <dsp:nvSpPr>
        <dsp:cNvPr id="0" name=""/>
        <dsp:cNvSpPr/>
      </dsp:nvSpPr>
      <dsp:spPr>
        <a:xfrm>
          <a:off x="738415" y="2366959"/>
          <a:ext cx="2447784" cy="2184885"/>
        </a:xfrm>
        <a:prstGeom prst="downArrow">
          <a:avLst/>
        </a:prstGeom>
        <a:solidFill>
          <a:schemeClr val="accent5">
            <a:hueOff val="-2627937"/>
            <a:satOff val="-17848"/>
            <a:lumOff val="-745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5AA5F-5F00-4478-8C9A-7BABF0E7A1B1}">
      <dsp:nvSpPr>
        <dsp:cNvPr id="0" name=""/>
        <dsp:cNvSpPr/>
      </dsp:nvSpPr>
      <dsp:spPr>
        <a:xfrm>
          <a:off x="3259633" y="2366959"/>
          <a:ext cx="4153816" cy="2184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marL="0" lvl="0" indent="0" algn="l" defTabSz="1422400">
            <a:lnSpc>
              <a:spcPct val="90000"/>
            </a:lnSpc>
            <a:spcBef>
              <a:spcPct val="0"/>
            </a:spcBef>
            <a:spcAft>
              <a:spcPct val="35000"/>
            </a:spcAft>
            <a:buNone/>
          </a:pPr>
          <a:r>
            <a:rPr lang="en-IN" sz="3200" b="0" kern="1200" dirty="0">
              <a:solidFill>
                <a:schemeClr val="accent5"/>
              </a:solidFill>
            </a:rPr>
            <a:t>Inward</a:t>
          </a:r>
        </a:p>
        <a:p>
          <a:pPr marL="228600" lvl="1" indent="-228600" algn="l" defTabSz="1111250">
            <a:lnSpc>
              <a:spcPct val="90000"/>
            </a:lnSpc>
            <a:spcBef>
              <a:spcPct val="0"/>
            </a:spcBef>
            <a:spcAft>
              <a:spcPct val="15000"/>
            </a:spcAft>
            <a:buChar char="•"/>
          </a:pPr>
          <a:r>
            <a:rPr lang="en-IN" sz="2500" b="0" kern="1200" dirty="0">
              <a:solidFill>
                <a:schemeClr val="accent5"/>
              </a:solidFill>
            </a:rPr>
            <a:t>Causing inward movement of goods for supply or other than supply</a:t>
          </a:r>
        </a:p>
        <a:p>
          <a:pPr marL="228600" lvl="1" indent="-228600" algn="l" defTabSz="1111250">
            <a:lnSpc>
              <a:spcPct val="90000"/>
            </a:lnSpc>
            <a:spcBef>
              <a:spcPct val="0"/>
            </a:spcBef>
            <a:spcAft>
              <a:spcPct val="15000"/>
            </a:spcAft>
            <a:buChar char="•"/>
          </a:pPr>
          <a:endParaRPr lang="en-IN" sz="2500" b="0" kern="1200" dirty="0">
            <a:solidFill>
              <a:schemeClr val="accent5"/>
            </a:solidFill>
          </a:endParaRPr>
        </a:p>
      </dsp:txBody>
      <dsp:txXfrm>
        <a:off x="3259633" y="2366959"/>
        <a:ext cx="4153816" cy="21848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7D341-4509-41B4-839A-9288445AAF2E}">
      <dsp:nvSpPr>
        <dsp:cNvPr id="0" name=""/>
        <dsp:cNvSpPr/>
      </dsp:nvSpPr>
      <dsp:spPr>
        <a:xfrm>
          <a:off x="556" y="387969"/>
          <a:ext cx="2027253" cy="1013626"/>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IN" sz="4000" kern="1200" dirty="0"/>
            <a:t>Outward</a:t>
          </a:r>
        </a:p>
      </dsp:txBody>
      <dsp:txXfrm>
        <a:off x="30244" y="417657"/>
        <a:ext cx="1967877" cy="954250"/>
      </dsp:txXfrm>
    </dsp:sp>
    <dsp:sp modelId="{AC111A61-DE99-459F-A109-DFA15F51F8A3}">
      <dsp:nvSpPr>
        <dsp:cNvPr id="0" name=""/>
        <dsp:cNvSpPr/>
      </dsp:nvSpPr>
      <dsp:spPr>
        <a:xfrm>
          <a:off x="203282" y="1401595"/>
          <a:ext cx="202725" cy="760220"/>
        </a:xfrm>
        <a:custGeom>
          <a:avLst/>
          <a:gdLst/>
          <a:ahLst/>
          <a:cxnLst/>
          <a:rect l="0" t="0" r="0" b="0"/>
          <a:pathLst>
            <a:path>
              <a:moveTo>
                <a:pt x="0" y="0"/>
              </a:moveTo>
              <a:lnTo>
                <a:pt x="0" y="760220"/>
              </a:lnTo>
              <a:lnTo>
                <a:pt x="202725" y="76022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F92D20-9B77-42A6-86EC-81DFE5374B5D}">
      <dsp:nvSpPr>
        <dsp:cNvPr id="0" name=""/>
        <dsp:cNvSpPr/>
      </dsp:nvSpPr>
      <dsp:spPr>
        <a:xfrm>
          <a:off x="406007" y="1655002"/>
          <a:ext cx="1621802" cy="1013626"/>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IN" sz="2100" kern="1200" dirty="0">
              <a:solidFill>
                <a:schemeClr val="bg1">
                  <a:lumMod val="75000"/>
                </a:schemeClr>
              </a:solidFill>
            </a:rPr>
            <a:t>Bill FROM address-auto-populated</a:t>
          </a:r>
        </a:p>
      </dsp:txBody>
      <dsp:txXfrm>
        <a:off x="435695" y="1684690"/>
        <a:ext cx="1562426" cy="954250"/>
      </dsp:txXfrm>
    </dsp:sp>
    <dsp:sp modelId="{DACD7082-4AFB-4A58-96B8-AE43F9864B6E}">
      <dsp:nvSpPr>
        <dsp:cNvPr id="0" name=""/>
        <dsp:cNvSpPr/>
      </dsp:nvSpPr>
      <dsp:spPr>
        <a:xfrm>
          <a:off x="203282" y="1401595"/>
          <a:ext cx="202725" cy="2027253"/>
        </a:xfrm>
        <a:custGeom>
          <a:avLst/>
          <a:gdLst/>
          <a:ahLst/>
          <a:cxnLst/>
          <a:rect l="0" t="0" r="0" b="0"/>
          <a:pathLst>
            <a:path>
              <a:moveTo>
                <a:pt x="0" y="0"/>
              </a:moveTo>
              <a:lnTo>
                <a:pt x="0" y="2027253"/>
              </a:lnTo>
              <a:lnTo>
                <a:pt x="202725" y="2027253"/>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08C9BB-5A28-4F99-B3B6-EFFDE796D2A2}">
      <dsp:nvSpPr>
        <dsp:cNvPr id="0" name=""/>
        <dsp:cNvSpPr/>
      </dsp:nvSpPr>
      <dsp:spPr>
        <a:xfrm>
          <a:off x="406007" y="2922036"/>
          <a:ext cx="1621802" cy="1013626"/>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875979"/>
              <a:satOff val="-5949"/>
              <a:lumOff val="-24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IN" sz="2100" kern="1200" dirty="0"/>
            <a:t>Bill TO address-To be entered</a:t>
          </a:r>
        </a:p>
      </dsp:txBody>
      <dsp:txXfrm>
        <a:off x="435695" y="2951724"/>
        <a:ext cx="1562426" cy="954250"/>
      </dsp:txXfrm>
    </dsp:sp>
    <dsp:sp modelId="{124C710C-29E9-4D6F-A51F-78F13656DA68}">
      <dsp:nvSpPr>
        <dsp:cNvPr id="0" name=""/>
        <dsp:cNvSpPr/>
      </dsp:nvSpPr>
      <dsp:spPr>
        <a:xfrm>
          <a:off x="2534623" y="387969"/>
          <a:ext cx="2027253" cy="1013626"/>
        </a:xfrm>
        <a:prstGeom prst="roundRect">
          <a:avLst>
            <a:gd name="adj" fmla="val 10000"/>
          </a:avLst>
        </a:prstGeom>
        <a:solidFill>
          <a:schemeClr val="accent5">
            <a:hueOff val="-2627937"/>
            <a:satOff val="-17848"/>
            <a:lumOff val="-745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IN" sz="4000" kern="1200" dirty="0"/>
            <a:t>Inward</a:t>
          </a:r>
        </a:p>
      </dsp:txBody>
      <dsp:txXfrm>
        <a:off x="2564311" y="417657"/>
        <a:ext cx="1967877" cy="954250"/>
      </dsp:txXfrm>
    </dsp:sp>
    <dsp:sp modelId="{BF2AD92C-604A-459C-9030-73FE4D3DF207}">
      <dsp:nvSpPr>
        <dsp:cNvPr id="0" name=""/>
        <dsp:cNvSpPr/>
      </dsp:nvSpPr>
      <dsp:spPr>
        <a:xfrm>
          <a:off x="2737349" y="1401595"/>
          <a:ext cx="202725" cy="760220"/>
        </a:xfrm>
        <a:custGeom>
          <a:avLst/>
          <a:gdLst/>
          <a:ahLst/>
          <a:cxnLst/>
          <a:rect l="0" t="0" r="0" b="0"/>
          <a:pathLst>
            <a:path>
              <a:moveTo>
                <a:pt x="0" y="0"/>
              </a:moveTo>
              <a:lnTo>
                <a:pt x="0" y="760220"/>
              </a:lnTo>
              <a:lnTo>
                <a:pt x="202725" y="76022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5F1FD0-2D4C-4087-8D6B-984DE7EA1E76}">
      <dsp:nvSpPr>
        <dsp:cNvPr id="0" name=""/>
        <dsp:cNvSpPr/>
      </dsp:nvSpPr>
      <dsp:spPr>
        <a:xfrm>
          <a:off x="2940074" y="1655002"/>
          <a:ext cx="1621802" cy="1013626"/>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1751958"/>
              <a:satOff val="-11899"/>
              <a:lumOff val="-49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IN" sz="2100" kern="1200" dirty="0"/>
            <a:t>Bill FROM address-To be entered</a:t>
          </a:r>
        </a:p>
      </dsp:txBody>
      <dsp:txXfrm>
        <a:off x="2969762" y="1684690"/>
        <a:ext cx="1562426" cy="954250"/>
      </dsp:txXfrm>
    </dsp:sp>
    <dsp:sp modelId="{E8E27D96-D985-4FDF-A81D-B4F984E9585A}">
      <dsp:nvSpPr>
        <dsp:cNvPr id="0" name=""/>
        <dsp:cNvSpPr/>
      </dsp:nvSpPr>
      <dsp:spPr>
        <a:xfrm>
          <a:off x="2737349" y="1401595"/>
          <a:ext cx="202725" cy="2027253"/>
        </a:xfrm>
        <a:custGeom>
          <a:avLst/>
          <a:gdLst/>
          <a:ahLst/>
          <a:cxnLst/>
          <a:rect l="0" t="0" r="0" b="0"/>
          <a:pathLst>
            <a:path>
              <a:moveTo>
                <a:pt x="0" y="0"/>
              </a:moveTo>
              <a:lnTo>
                <a:pt x="0" y="2027253"/>
              </a:lnTo>
              <a:lnTo>
                <a:pt x="202725" y="2027253"/>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5FC6BC-2A43-4488-B59E-C234D37CEAAD}">
      <dsp:nvSpPr>
        <dsp:cNvPr id="0" name=""/>
        <dsp:cNvSpPr/>
      </dsp:nvSpPr>
      <dsp:spPr>
        <a:xfrm>
          <a:off x="2940074" y="2922036"/>
          <a:ext cx="1621802" cy="1013626"/>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2627937"/>
              <a:satOff val="-17848"/>
              <a:lumOff val="-7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IN" sz="2100" kern="1200" dirty="0">
              <a:solidFill>
                <a:schemeClr val="bg1">
                  <a:lumMod val="75000"/>
                </a:schemeClr>
              </a:solidFill>
            </a:rPr>
            <a:t>Bill TO address auto-populated</a:t>
          </a:r>
        </a:p>
      </dsp:txBody>
      <dsp:txXfrm>
        <a:off x="2969762" y="2951724"/>
        <a:ext cx="1562426" cy="9542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0C4EC-2C5B-435D-84EF-6618ADD2274C}">
      <dsp:nvSpPr>
        <dsp:cNvPr id="0" name=""/>
        <dsp:cNvSpPr/>
      </dsp:nvSpPr>
      <dsp:spPr>
        <a:xfrm>
          <a:off x="812749" y="1151"/>
          <a:ext cx="2233204" cy="357985"/>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IN" sz="2800" kern="1200" dirty="0"/>
            <a:t>Item details</a:t>
          </a:r>
        </a:p>
      </dsp:txBody>
      <dsp:txXfrm>
        <a:off x="823234" y="11636"/>
        <a:ext cx="2212234" cy="337015"/>
      </dsp:txXfrm>
    </dsp:sp>
    <dsp:sp modelId="{D087F866-545D-42EE-BAD8-997B01320835}">
      <dsp:nvSpPr>
        <dsp:cNvPr id="0" name=""/>
        <dsp:cNvSpPr/>
      </dsp:nvSpPr>
      <dsp:spPr>
        <a:xfrm>
          <a:off x="1036069" y="359136"/>
          <a:ext cx="223320" cy="268488"/>
        </a:xfrm>
        <a:custGeom>
          <a:avLst/>
          <a:gdLst/>
          <a:ahLst/>
          <a:cxnLst/>
          <a:rect l="0" t="0" r="0" b="0"/>
          <a:pathLst>
            <a:path>
              <a:moveTo>
                <a:pt x="0" y="0"/>
              </a:moveTo>
              <a:lnTo>
                <a:pt x="0" y="268488"/>
              </a:lnTo>
              <a:lnTo>
                <a:pt x="223320" y="268488"/>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EC186D-987F-44E3-9BE8-2153E0C99EDA}">
      <dsp:nvSpPr>
        <dsp:cNvPr id="0" name=""/>
        <dsp:cNvSpPr/>
      </dsp:nvSpPr>
      <dsp:spPr>
        <a:xfrm>
          <a:off x="1259390" y="448633"/>
          <a:ext cx="1786563" cy="357985"/>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Product Name</a:t>
          </a:r>
        </a:p>
      </dsp:txBody>
      <dsp:txXfrm>
        <a:off x="1269875" y="459118"/>
        <a:ext cx="1765593" cy="337015"/>
      </dsp:txXfrm>
    </dsp:sp>
    <dsp:sp modelId="{F1C8E0FD-070C-4539-8497-ED5EB0EF9864}">
      <dsp:nvSpPr>
        <dsp:cNvPr id="0" name=""/>
        <dsp:cNvSpPr/>
      </dsp:nvSpPr>
      <dsp:spPr>
        <a:xfrm>
          <a:off x="1036069" y="359136"/>
          <a:ext cx="223320" cy="715970"/>
        </a:xfrm>
        <a:custGeom>
          <a:avLst/>
          <a:gdLst/>
          <a:ahLst/>
          <a:cxnLst/>
          <a:rect l="0" t="0" r="0" b="0"/>
          <a:pathLst>
            <a:path>
              <a:moveTo>
                <a:pt x="0" y="0"/>
              </a:moveTo>
              <a:lnTo>
                <a:pt x="0" y="715970"/>
              </a:lnTo>
              <a:lnTo>
                <a:pt x="223320" y="71597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660DA3-01F9-4724-90E3-39A0B7548DFC}">
      <dsp:nvSpPr>
        <dsp:cNvPr id="0" name=""/>
        <dsp:cNvSpPr/>
      </dsp:nvSpPr>
      <dsp:spPr>
        <a:xfrm>
          <a:off x="1259390" y="896114"/>
          <a:ext cx="1786563" cy="357985"/>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375420"/>
              <a:satOff val="-2550"/>
              <a:lumOff val="-10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Description</a:t>
          </a:r>
        </a:p>
      </dsp:txBody>
      <dsp:txXfrm>
        <a:off x="1269875" y="906599"/>
        <a:ext cx="1765593" cy="337015"/>
      </dsp:txXfrm>
    </dsp:sp>
    <dsp:sp modelId="{D7AD77F8-5A21-45C6-A0A2-F9EFFD95E567}">
      <dsp:nvSpPr>
        <dsp:cNvPr id="0" name=""/>
        <dsp:cNvSpPr/>
      </dsp:nvSpPr>
      <dsp:spPr>
        <a:xfrm>
          <a:off x="1036069" y="359136"/>
          <a:ext cx="223320" cy="1163451"/>
        </a:xfrm>
        <a:custGeom>
          <a:avLst/>
          <a:gdLst/>
          <a:ahLst/>
          <a:cxnLst/>
          <a:rect l="0" t="0" r="0" b="0"/>
          <a:pathLst>
            <a:path>
              <a:moveTo>
                <a:pt x="0" y="0"/>
              </a:moveTo>
              <a:lnTo>
                <a:pt x="0" y="1163451"/>
              </a:lnTo>
              <a:lnTo>
                <a:pt x="223320" y="1163451"/>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519713-E089-4401-B9D3-16C8A3166FA7}">
      <dsp:nvSpPr>
        <dsp:cNvPr id="0" name=""/>
        <dsp:cNvSpPr/>
      </dsp:nvSpPr>
      <dsp:spPr>
        <a:xfrm>
          <a:off x="1259390" y="1343596"/>
          <a:ext cx="1786563" cy="357985"/>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750839"/>
              <a:satOff val="-5099"/>
              <a:lumOff val="-21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HSN</a:t>
          </a:r>
        </a:p>
      </dsp:txBody>
      <dsp:txXfrm>
        <a:off x="1269875" y="1354081"/>
        <a:ext cx="1765593" cy="337015"/>
      </dsp:txXfrm>
    </dsp:sp>
    <dsp:sp modelId="{7B94F275-7B94-4455-973F-A7DDBC55D7B5}">
      <dsp:nvSpPr>
        <dsp:cNvPr id="0" name=""/>
        <dsp:cNvSpPr/>
      </dsp:nvSpPr>
      <dsp:spPr>
        <a:xfrm>
          <a:off x="1036069" y="359136"/>
          <a:ext cx="223320" cy="1610933"/>
        </a:xfrm>
        <a:custGeom>
          <a:avLst/>
          <a:gdLst/>
          <a:ahLst/>
          <a:cxnLst/>
          <a:rect l="0" t="0" r="0" b="0"/>
          <a:pathLst>
            <a:path>
              <a:moveTo>
                <a:pt x="0" y="0"/>
              </a:moveTo>
              <a:lnTo>
                <a:pt x="0" y="1610933"/>
              </a:lnTo>
              <a:lnTo>
                <a:pt x="223320" y="1610933"/>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70062E-DCF3-4235-96C2-9C377FD4632E}">
      <dsp:nvSpPr>
        <dsp:cNvPr id="0" name=""/>
        <dsp:cNvSpPr/>
      </dsp:nvSpPr>
      <dsp:spPr>
        <a:xfrm>
          <a:off x="1259390" y="1791077"/>
          <a:ext cx="1786563" cy="357985"/>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1126259"/>
              <a:satOff val="-7649"/>
              <a:lumOff val="-31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Qty</a:t>
          </a:r>
        </a:p>
      </dsp:txBody>
      <dsp:txXfrm>
        <a:off x="1269875" y="1801562"/>
        <a:ext cx="1765593" cy="337015"/>
      </dsp:txXfrm>
    </dsp:sp>
    <dsp:sp modelId="{45B961A0-DC72-4FCF-9B8E-BFC59C2A1E54}">
      <dsp:nvSpPr>
        <dsp:cNvPr id="0" name=""/>
        <dsp:cNvSpPr/>
      </dsp:nvSpPr>
      <dsp:spPr>
        <a:xfrm>
          <a:off x="1036069" y="359136"/>
          <a:ext cx="223320" cy="2058414"/>
        </a:xfrm>
        <a:custGeom>
          <a:avLst/>
          <a:gdLst/>
          <a:ahLst/>
          <a:cxnLst/>
          <a:rect l="0" t="0" r="0" b="0"/>
          <a:pathLst>
            <a:path>
              <a:moveTo>
                <a:pt x="0" y="0"/>
              </a:moveTo>
              <a:lnTo>
                <a:pt x="0" y="2058414"/>
              </a:lnTo>
              <a:lnTo>
                <a:pt x="223320" y="2058414"/>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7A7454-000B-4723-8E9C-A7CB045491FE}">
      <dsp:nvSpPr>
        <dsp:cNvPr id="0" name=""/>
        <dsp:cNvSpPr/>
      </dsp:nvSpPr>
      <dsp:spPr>
        <a:xfrm>
          <a:off x="1259390" y="2238558"/>
          <a:ext cx="1786563" cy="357985"/>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1501678"/>
              <a:satOff val="-10199"/>
              <a:lumOff val="-42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Units</a:t>
          </a:r>
        </a:p>
      </dsp:txBody>
      <dsp:txXfrm>
        <a:off x="1269875" y="2249043"/>
        <a:ext cx="1765593" cy="337015"/>
      </dsp:txXfrm>
    </dsp:sp>
    <dsp:sp modelId="{8E400644-5A70-4C7F-A1DB-FFB43AF5836B}">
      <dsp:nvSpPr>
        <dsp:cNvPr id="0" name=""/>
        <dsp:cNvSpPr/>
      </dsp:nvSpPr>
      <dsp:spPr>
        <a:xfrm>
          <a:off x="1036069" y="359136"/>
          <a:ext cx="223320" cy="2505895"/>
        </a:xfrm>
        <a:custGeom>
          <a:avLst/>
          <a:gdLst/>
          <a:ahLst/>
          <a:cxnLst/>
          <a:rect l="0" t="0" r="0" b="0"/>
          <a:pathLst>
            <a:path>
              <a:moveTo>
                <a:pt x="0" y="0"/>
              </a:moveTo>
              <a:lnTo>
                <a:pt x="0" y="2505895"/>
              </a:lnTo>
              <a:lnTo>
                <a:pt x="223320" y="2505895"/>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908424-F74C-49D4-AA7B-9E1E42F7FEF4}">
      <dsp:nvSpPr>
        <dsp:cNvPr id="0" name=""/>
        <dsp:cNvSpPr/>
      </dsp:nvSpPr>
      <dsp:spPr>
        <a:xfrm>
          <a:off x="1259390" y="2686040"/>
          <a:ext cx="1786563" cy="357985"/>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1877098"/>
              <a:satOff val="-12749"/>
              <a:lumOff val="-53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Taxable Value</a:t>
          </a:r>
        </a:p>
      </dsp:txBody>
      <dsp:txXfrm>
        <a:off x="1269875" y="2696525"/>
        <a:ext cx="1765593" cy="337015"/>
      </dsp:txXfrm>
    </dsp:sp>
    <dsp:sp modelId="{0324A568-A2E6-4A9F-A982-B708DC55CB22}">
      <dsp:nvSpPr>
        <dsp:cNvPr id="0" name=""/>
        <dsp:cNvSpPr/>
      </dsp:nvSpPr>
      <dsp:spPr>
        <a:xfrm>
          <a:off x="1036069" y="359136"/>
          <a:ext cx="223320" cy="2953377"/>
        </a:xfrm>
        <a:custGeom>
          <a:avLst/>
          <a:gdLst/>
          <a:ahLst/>
          <a:cxnLst/>
          <a:rect l="0" t="0" r="0" b="0"/>
          <a:pathLst>
            <a:path>
              <a:moveTo>
                <a:pt x="0" y="0"/>
              </a:moveTo>
              <a:lnTo>
                <a:pt x="0" y="2953377"/>
              </a:lnTo>
              <a:lnTo>
                <a:pt x="223320" y="2953377"/>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704790-7654-4AD7-937E-3B5A55FA3222}">
      <dsp:nvSpPr>
        <dsp:cNvPr id="0" name=""/>
        <dsp:cNvSpPr/>
      </dsp:nvSpPr>
      <dsp:spPr>
        <a:xfrm>
          <a:off x="1259390" y="3133521"/>
          <a:ext cx="1786563" cy="357985"/>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2252517"/>
              <a:satOff val="-15298"/>
              <a:lumOff val="-63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Tax Rate</a:t>
          </a:r>
        </a:p>
      </dsp:txBody>
      <dsp:txXfrm>
        <a:off x="1269875" y="3144006"/>
        <a:ext cx="1765593" cy="337015"/>
      </dsp:txXfrm>
    </dsp:sp>
    <dsp:sp modelId="{BB5BC78A-EBD8-4A05-9942-E2AC6A6E9960}">
      <dsp:nvSpPr>
        <dsp:cNvPr id="0" name=""/>
        <dsp:cNvSpPr/>
      </dsp:nvSpPr>
      <dsp:spPr>
        <a:xfrm>
          <a:off x="1036069" y="359136"/>
          <a:ext cx="223320" cy="3400858"/>
        </a:xfrm>
        <a:custGeom>
          <a:avLst/>
          <a:gdLst/>
          <a:ahLst/>
          <a:cxnLst/>
          <a:rect l="0" t="0" r="0" b="0"/>
          <a:pathLst>
            <a:path>
              <a:moveTo>
                <a:pt x="0" y="0"/>
              </a:moveTo>
              <a:lnTo>
                <a:pt x="0" y="3400858"/>
              </a:lnTo>
              <a:lnTo>
                <a:pt x="223320" y="3400858"/>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2A1914-A2C1-48B5-8A60-AA8B3E5F480A}">
      <dsp:nvSpPr>
        <dsp:cNvPr id="0" name=""/>
        <dsp:cNvSpPr/>
      </dsp:nvSpPr>
      <dsp:spPr>
        <a:xfrm>
          <a:off x="1259390" y="3581003"/>
          <a:ext cx="1786563" cy="357985"/>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2627937"/>
              <a:satOff val="-17848"/>
              <a:lumOff val="-7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Tax Amount</a:t>
          </a:r>
        </a:p>
      </dsp:txBody>
      <dsp:txXfrm>
        <a:off x="1269875" y="3591488"/>
        <a:ext cx="1765593" cy="3370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BEA24-983B-4C75-B6FB-FE5498911912}" type="datetimeFigureOut">
              <a:rPr lang="en-IN" smtClean="0"/>
              <a:t>20-07-2018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74E39-74DC-499A-B6EC-CE57E829CFE6}" type="slidenum">
              <a:rPr lang="en-IN" smtClean="0"/>
              <a:t>‹#›</a:t>
            </a:fld>
            <a:endParaRPr lang="en-IN"/>
          </a:p>
        </p:txBody>
      </p:sp>
    </p:spTree>
    <p:extLst>
      <p:ext uri="{BB962C8B-B14F-4D97-AF65-F5344CB8AC3E}">
        <p14:creationId xmlns:p14="http://schemas.microsoft.com/office/powerpoint/2010/main" val="329339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a:t>
            </a:fld>
            <a:endParaRPr lang="en-IN" altLang="en-US"/>
          </a:p>
        </p:txBody>
      </p:sp>
    </p:spTree>
    <p:extLst>
      <p:ext uri="{BB962C8B-B14F-4D97-AF65-F5344CB8AC3E}">
        <p14:creationId xmlns:p14="http://schemas.microsoft.com/office/powerpoint/2010/main" val="5264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2</a:t>
            </a:fld>
            <a:endParaRPr lang="en-IN" altLang="en-US"/>
          </a:p>
        </p:txBody>
      </p:sp>
    </p:spTree>
    <p:extLst>
      <p:ext uri="{BB962C8B-B14F-4D97-AF65-F5344CB8AC3E}">
        <p14:creationId xmlns:p14="http://schemas.microsoft.com/office/powerpoint/2010/main" val="262627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IN" sz="1200" b="0" i="0" u="none" strike="noStrike" kern="1200" baseline="0" dirty="0">
                <a:solidFill>
                  <a:schemeClr val="tx1"/>
                </a:solidFill>
                <a:latin typeface="+mn-lt"/>
                <a:ea typeface="+mn-ea"/>
                <a:cs typeface="+mn-cs"/>
              </a:rPr>
              <a:t>Every owner or operator of warehouse or godown or any other place used for storage of goods and </a:t>
            </a:r>
            <a:r>
              <a:rPr lang="en-IN" sz="1200" b="1" i="0" u="sng" strike="noStrike" kern="1200" baseline="0" dirty="0">
                <a:solidFill>
                  <a:schemeClr val="tx1"/>
                </a:solidFill>
                <a:latin typeface="+mn-lt"/>
                <a:ea typeface="+mn-ea"/>
                <a:cs typeface="+mn-cs"/>
              </a:rPr>
              <a:t>every transporter</a:t>
            </a:r>
            <a:r>
              <a:rPr lang="en-IN" sz="1200" b="0" i="0" u="none" strike="noStrike" kern="1200" baseline="0" dirty="0">
                <a:solidFill>
                  <a:schemeClr val="tx1"/>
                </a:solidFill>
                <a:latin typeface="+mn-lt"/>
                <a:ea typeface="+mn-ea"/>
                <a:cs typeface="+mn-cs"/>
              </a:rPr>
              <a:t>, </a:t>
            </a:r>
            <a:r>
              <a:rPr lang="en-IN" sz="1200" b="1" i="0" u="sng" strike="noStrike" kern="1200" baseline="0" dirty="0">
                <a:solidFill>
                  <a:schemeClr val="tx1"/>
                </a:solidFill>
                <a:latin typeface="+mn-lt"/>
                <a:ea typeface="+mn-ea"/>
                <a:cs typeface="+mn-cs"/>
              </a:rPr>
              <a:t>irrespective of whether he is a registered person or not</a:t>
            </a:r>
            <a:r>
              <a:rPr lang="en-IN" sz="1200" b="0" i="0" u="none" strike="noStrike" kern="1200" baseline="0" dirty="0">
                <a:solidFill>
                  <a:schemeClr val="tx1"/>
                </a:solidFill>
                <a:latin typeface="+mn-lt"/>
                <a:ea typeface="+mn-ea"/>
                <a:cs typeface="+mn-cs"/>
              </a:rPr>
              <a:t>, shall maintain records of the consigner, consignee and other relevant details of the goods in such manner as may be prescribed.</a:t>
            </a:r>
            <a:endParaRPr lang="en-IN"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396D4A3-95C9-426E-B663-7AD0A671F08E}" type="slidenum">
              <a:rPr lang="en-IN" smtClean="0"/>
              <a:t>18</a:t>
            </a:fld>
            <a:endParaRPr lang="en-IN" dirty="0"/>
          </a:p>
        </p:txBody>
      </p:sp>
    </p:spTree>
    <p:extLst>
      <p:ext uri="{BB962C8B-B14F-4D97-AF65-F5344CB8AC3E}">
        <p14:creationId xmlns:p14="http://schemas.microsoft.com/office/powerpoint/2010/main" val="405900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CEWB – Consolidated e-way bill</a:t>
            </a:r>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396D4A3-95C9-426E-B663-7AD0A671F08E}" type="slidenum">
              <a:rPr lang="en-IN" smtClean="0"/>
              <a:t>63</a:t>
            </a:fld>
            <a:endParaRPr lang="en-IN" dirty="0"/>
          </a:p>
        </p:txBody>
      </p:sp>
    </p:spTree>
    <p:extLst>
      <p:ext uri="{BB962C8B-B14F-4D97-AF65-F5344CB8AC3E}">
        <p14:creationId xmlns:p14="http://schemas.microsoft.com/office/powerpoint/2010/main" val="348795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250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1646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396D4A3-95C9-426E-B663-7AD0A671F08E}" type="slidenum">
              <a:rPr lang="en-IN" smtClean="0"/>
              <a:t>94</a:t>
            </a:fld>
            <a:endParaRPr lang="en-IN" dirty="0"/>
          </a:p>
        </p:txBody>
      </p:sp>
    </p:spTree>
    <p:extLst>
      <p:ext uri="{BB962C8B-B14F-4D97-AF65-F5344CB8AC3E}">
        <p14:creationId xmlns:p14="http://schemas.microsoft.com/office/powerpoint/2010/main" val="3317852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2" name="Rectangle 1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3" name="Picture 12"/>
          <p:cNvPicPr>
            <a:picLocks noChangeAspect="1"/>
          </p:cNvPicPr>
          <p:nvPr userDrawn="1"/>
        </p:nvPicPr>
        <p:blipFill rotWithShape="1">
          <a:blip r:embed="rId3"/>
          <a:srcRect l="-1170" r="9237"/>
          <a:stretch/>
        </p:blipFill>
        <p:spPr>
          <a:xfrm>
            <a:off x="639260" y="614078"/>
            <a:ext cx="1429085" cy="1330610"/>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Date Placeholder 3"/>
          <p:cNvSpPr>
            <a:spLocks noGrp="1"/>
          </p:cNvSpPr>
          <p:nvPr>
            <p:ph type="dt" sz="half" idx="10"/>
          </p:nvPr>
        </p:nvSpPr>
        <p:spPr>
          <a:xfrm rot="5400000">
            <a:off x="10090150" y="1792288"/>
            <a:ext cx="990600" cy="304800"/>
          </a:xfrm>
        </p:spPr>
        <p:txBody>
          <a:bodyPr/>
          <a:lstStyle>
            <a:lvl1pPr algn="l">
              <a:defRPr b="0" i="0">
                <a:solidFill>
                  <a:schemeClr val="bg1"/>
                </a:solidFill>
              </a:defRPr>
            </a:lvl1pPr>
          </a:lstStyle>
          <a:p>
            <a:pPr>
              <a:defRPr/>
            </a:pPr>
            <a:fld id="{7A51B8DD-565D-404B-A7D8-20F3BF89DC5F}" type="datetime1">
              <a:rPr lang="en-IN"/>
              <a:pPr>
                <a:defRPr/>
              </a:pPr>
              <a:t>20-07-2018</a:t>
            </a:fld>
            <a:endParaRPr lang="en-IN"/>
          </a:p>
        </p:txBody>
      </p:sp>
      <p:sp>
        <p:nvSpPr>
          <p:cNvPr id="15" name="Footer Placeholder 4"/>
          <p:cNvSpPr>
            <a:spLocks noGrp="1"/>
          </p:cNvSpPr>
          <p:nvPr>
            <p:ph type="ftr" sz="quarter" idx="11"/>
          </p:nvPr>
        </p:nvSpPr>
        <p:spPr>
          <a:xfrm rot="5400000">
            <a:off x="8960644" y="3226594"/>
            <a:ext cx="3859212" cy="304800"/>
          </a:xfrm>
        </p:spPr>
        <p:txBody>
          <a:bodyPr/>
          <a:lstStyle>
            <a:lvl1pPr>
              <a:defRPr b="0" i="0">
                <a:solidFill>
                  <a:schemeClr val="bg1"/>
                </a:solidFill>
              </a:defRPr>
            </a:lvl1pPr>
          </a:lstStyle>
          <a:p>
            <a:pPr>
              <a:defRPr/>
            </a:pPr>
            <a:r>
              <a:rPr lang="en-IN"/>
              <a:t>© Indirect Taxes Committee, ICAI</a:t>
            </a:r>
          </a:p>
        </p:txBody>
      </p:sp>
      <p:sp>
        <p:nvSpPr>
          <p:cNvPr id="16" name="Slide Number Placeholder 5"/>
          <p:cNvSpPr>
            <a:spLocks noGrp="1"/>
          </p:cNvSpPr>
          <p:nvPr>
            <p:ph type="sldNum" sz="quarter" idx="12"/>
          </p:nvPr>
        </p:nvSpPr>
        <p:spPr>
          <a:xfrm>
            <a:off x="10350500" y="292100"/>
            <a:ext cx="838200" cy="768350"/>
          </a:xfrm>
        </p:spPr>
        <p:txBody>
          <a:bodyPr/>
          <a:lstStyle>
            <a:lvl1pPr>
              <a:defRPr>
                <a:latin typeface="Palatino Linotype" panose="02040502050505030304" pitchFamily="18" charset="0"/>
              </a:defRPr>
            </a:lvl1pPr>
          </a:lstStyle>
          <a:p>
            <a:fld id="{56FCA643-ADDA-4CE8-B4FF-7AA2A8ED4A7D}" type="slidenum">
              <a:rPr lang="en-IN" altLang="en-US"/>
              <a:pPr/>
              <a:t>‹#›</a:t>
            </a:fld>
            <a:endParaRPr lang="en-IN" altLang="en-US"/>
          </a:p>
        </p:txBody>
      </p:sp>
    </p:spTree>
    <p:extLst>
      <p:ext uri="{BB962C8B-B14F-4D97-AF65-F5344CB8AC3E}">
        <p14:creationId xmlns:p14="http://schemas.microsoft.com/office/powerpoint/2010/main" val="207302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767" y="4438254"/>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p:cNvSpPr>
            <p:nvPr/>
          </p:nvSpPr>
          <p:spPr bwMode="gray">
            <a:xfrm rot="10800000">
              <a:off x="459506" y="321130"/>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4"/>
          <p:cNvSpPr>
            <a:spLocks noGrp="1"/>
          </p:cNvSpPr>
          <p:nvPr>
            <p:ph type="dt" sz="half" idx="10"/>
          </p:nvPr>
        </p:nvSpPr>
        <p:spPr/>
        <p:txBody>
          <a:bodyPr/>
          <a:lstStyle>
            <a:lvl1pPr>
              <a:defRPr/>
            </a:lvl1pPr>
          </a:lstStyle>
          <a:p>
            <a:pPr>
              <a:defRPr/>
            </a:pPr>
            <a:fld id="{73F1CDDF-A81C-4E93-88F8-46DF3F2CA4F5}" type="datetime1">
              <a:rPr lang="en-IN"/>
              <a:pPr>
                <a:defRPr/>
              </a:pPr>
              <a:t>20-07-2018</a:t>
            </a:fld>
            <a:endParaRPr lang="en-IN"/>
          </a:p>
        </p:txBody>
      </p:sp>
      <p:sp>
        <p:nvSpPr>
          <p:cNvPr id="17" name="Footer Placeholder 5"/>
          <p:cNvSpPr>
            <a:spLocks noGrp="1"/>
          </p:cNvSpPr>
          <p:nvPr>
            <p:ph type="ftr" sz="quarter" idx="11"/>
          </p:nvPr>
        </p:nvSpPr>
        <p:spPr/>
        <p:txBody>
          <a:bodyPr/>
          <a:lstStyle>
            <a:lvl1pPr>
              <a:defRPr/>
            </a:lvl1pPr>
          </a:lstStyle>
          <a:p>
            <a:pPr>
              <a:defRPr/>
            </a:pPr>
            <a:r>
              <a:rPr lang="en-IN"/>
              <a:t>© Indirect Taxes Committee, ICAI</a:t>
            </a:r>
          </a:p>
        </p:txBody>
      </p:sp>
      <p:sp>
        <p:nvSpPr>
          <p:cNvPr id="18" name="Slide Number Placeholder 6"/>
          <p:cNvSpPr>
            <a:spLocks noGrp="1"/>
          </p:cNvSpPr>
          <p:nvPr>
            <p:ph type="sldNum" sz="quarter" idx="12"/>
          </p:nvPr>
        </p:nvSpPr>
        <p:spPr/>
        <p:txBody>
          <a:bodyPr/>
          <a:lstStyle>
            <a:lvl1pPr>
              <a:defRPr/>
            </a:lvl1pPr>
          </a:lstStyle>
          <a:p>
            <a:fld id="{1A6100AD-F474-43A9-974D-3AB9D7A9C538}" type="slidenum">
              <a:rPr lang="en-IN" altLang="en-US"/>
              <a:pPr/>
              <a:t>‹#›</a:t>
            </a:fld>
            <a:endParaRPr lang="en-IN" altLang="en-US"/>
          </a:p>
        </p:txBody>
      </p:sp>
    </p:spTree>
    <p:extLst>
      <p:ext uri="{BB962C8B-B14F-4D97-AF65-F5344CB8AC3E}">
        <p14:creationId xmlns:p14="http://schemas.microsoft.com/office/powerpoint/2010/main" val="172719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0951" y="2714874"/>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p:cNvSpPr>
            <p:nvPr/>
          </p:nvSpPr>
          <p:spPr bwMode="gray">
            <a:xfrm>
              <a:off x="455612" y="2801319"/>
              <a:ext cx="11277600" cy="3602637"/>
            </a:xfrm>
            <a:custGeom>
              <a:avLst/>
              <a:gdLst>
                <a:gd name="T0" fmla="*/ 0 w 10000"/>
                <a:gd name="T1" fmla="*/ 0 h 7946"/>
                <a:gd name="T2" fmla="*/ 0 w 10000"/>
                <a:gd name="T3" fmla="*/ 2147483647 h 7946"/>
                <a:gd name="T4" fmla="*/ 2147483647 w 10000"/>
                <a:gd name="T5" fmla="*/ 2147483647 h 7946"/>
                <a:gd name="T6" fmla="*/ 2147483647 w 10000"/>
                <a:gd name="T7" fmla="*/ 2147483647 h 7946"/>
                <a:gd name="T8" fmla="*/ 2147483647 w 10000"/>
                <a:gd name="T9" fmla="*/ 2147483647 h 7946"/>
                <a:gd name="T10" fmla="*/ 2147483647 w 10000"/>
                <a:gd name="T11" fmla="*/ 2147483647 h 7946"/>
                <a:gd name="T12" fmla="*/ 2147483647 w 10000"/>
                <a:gd name="T13" fmla="*/ 2147483647 h 7946"/>
                <a:gd name="T14" fmla="*/ 2147483647 w 10000"/>
                <a:gd name="T15" fmla="*/ 2147483647 h 7946"/>
                <a:gd name="T16" fmla="*/ 2147483647 w 10000"/>
                <a:gd name="T17" fmla="*/ 2147483647 h 7946"/>
                <a:gd name="T18" fmla="*/ 2147483647 w 10000"/>
                <a:gd name="T19" fmla="*/ 2147483647 h 7946"/>
                <a:gd name="T20" fmla="*/ 2147483647 w 10000"/>
                <a:gd name="T21" fmla="*/ 2147483647 h 7946"/>
                <a:gd name="T22" fmla="*/ 2147483647 w 10000"/>
                <a:gd name="T23" fmla="*/ 2147483647 h 7946"/>
                <a:gd name="T24" fmla="*/ 2147483647 w 10000"/>
                <a:gd name="T25" fmla="*/ 2147483647 h 7946"/>
                <a:gd name="T26" fmla="*/ 2147483647 w 10000"/>
                <a:gd name="T27" fmla="*/ 2147483647 h 7946"/>
                <a:gd name="T28" fmla="*/ 2147483647 w 10000"/>
                <a:gd name="T29" fmla="*/ 2147483647 h 7946"/>
                <a:gd name="T30" fmla="*/ 2147483647 w 10000"/>
                <a:gd name="T31" fmla="*/ 2147483647 h 7946"/>
                <a:gd name="T32" fmla="*/ 2147483647 w 10000"/>
                <a:gd name="T33" fmla="*/ 2147483647 h 7946"/>
                <a:gd name="T34" fmla="*/ 2147483647 w 10000"/>
                <a:gd name="T35" fmla="*/ 2147483647 h 7946"/>
                <a:gd name="T36" fmla="*/ 2147483647 w 10000"/>
                <a:gd name="T37" fmla="*/ 2147483647 h 7946"/>
                <a:gd name="T38" fmla="*/ 2147483647 w 10000"/>
                <a:gd name="T39" fmla="*/ 2147483647 h 7946"/>
                <a:gd name="T40" fmla="*/ 2147483647 w 10000"/>
                <a:gd name="T41" fmla="*/ 2147483647 h 7946"/>
                <a:gd name="T42" fmla="*/ 2147483647 w 10000"/>
                <a:gd name="T43" fmla="*/ 2147483647 h 7946"/>
                <a:gd name="T44" fmla="*/ 2147483647 w 10000"/>
                <a:gd name="T45" fmla="*/ 2147483647 h 7946"/>
                <a:gd name="T46" fmla="*/ 2147483647 w 10000"/>
                <a:gd name="T47" fmla="*/ 2147483647 h 7946"/>
                <a:gd name="T48" fmla="*/ 2147483647 w 10000"/>
                <a:gd name="T49" fmla="*/ 2147483647 h 7946"/>
                <a:gd name="T50" fmla="*/ 2147483647 w 10000"/>
                <a:gd name="T51" fmla="*/ 2147483647 h 7946"/>
                <a:gd name="T52" fmla="*/ 2147483647 w 10000"/>
                <a:gd name="T53" fmla="*/ 2147483647 h 7946"/>
                <a:gd name="T54" fmla="*/ 2147483647 w 10000"/>
                <a:gd name="T55" fmla="*/ 2147483647 h 7946"/>
                <a:gd name="T56" fmla="*/ 2147483647 w 10000"/>
                <a:gd name="T57" fmla="*/ 2147483647 h 7946"/>
                <a:gd name="T58" fmla="*/ 2147483647 w 10000"/>
                <a:gd name="T59" fmla="*/ 2147483647 h 7946"/>
                <a:gd name="T60" fmla="*/ 2147483647 w 10000"/>
                <a:gd name="T61" fmla="*/ 2147483647 h 7946"/>
                <a:gd name="T62" fmla="*/ 2147483647 w 10000"/>
                <a:gd name="T63" fmla="*/ 2147483647 h 7946"/>
                <a:gd name="T64" fmla="*/ 2147483647 w 10000"/>
                <a:gd name="T65" fmla="*/ 2147483647 h 7946"/>
                <a:gd name="T66" fmla="*/ 2147483647 w 10000"/>
                <a:gd name="T67" fmla="*/ 2147483647 h 7946"/>
                <a:gd name="T68" fmla="*/ 2147483647 w 10000"/>
                <a:gd name="T69" fmla="*/ 2147483647 h 7946"/>
                <a:gd name="T70" fmla="*/ 2147483647 w 10000"/>
                <a:gd name="T71" fmla="*/ 2147483647 h 7946"/>
                <a:gd name="T72" fmla="*/ 2147483647 w 10000"/>
                <a:gd name="T73" fmla="*/ 2147483647 h 7946"/>
                <a:gd name="T74" fmla="*/ 2147483647 w 10000"/>
                <a:gd name="T75" fmla="*/ 2147483647 h 7946"/>
                <a:gd name="T76" fmla="*/ 2147483647 w 10000"/>
                <a:gd name="T77" fmla="*/ 2147483647 h 7946"/>
                <a:gd name="T78" fmla="*/ 2147483647 w 10000"/>
                <a:gd name="T79" fmla="*/ 2147483647 h 7946"/>
                <a:gd name="T80" fmla="*/ 2147483647 w 10000"/>
                <a:gd name="T81" fmla="*/ 2147483647 h 7946"/>
                <a:gd name="T82" fmla="*/ 2147483647 w 10000"/>
                <a:gd name="T83" fmla="*/ 2147483647 h 7946"/>
                <a:gd name="T84" fmla="*/ 2147483647 w 10000"/>
                <a:gd name="T85" fmla="*/ 2147483647 h 7946"/>
                <a:gd name="T86" fmla="*/ 2147483647 w 10000"/>
                <a:gd name="T87" fmla="*/ 2147483647 h 7946"/>
                <a:gd name="T88" fmla="*/ 2147483647 w 10000"/>
                <a:gd name="T89" fmla="*/ 2147483647 h 7946"/>
                <a:gd name="T90" fmla="*/ 2147483647 w 10000"/>
                <a:gd name="T91" fmla="*/ 2147483647 h 7946"/>
                <a:gd name="T92" fmla="*/ 2147483647 w 10000"/>
                <a:gd name="T93" fmla="*/ 2147483647 h 7946"/>
                <a:gd name="T94" fmla="*/ 2147483647 w 10000"/>
                <a:gd name="T95" fmla="*/ 2147483647 h 7946"/>
                <a:gd name="T96" fmla="*/ 2147483647 w 10000"/>
                <a:gd name="T97" fmla="*/ 2147483647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3"/>
          <p:cNvSpPr>
            <a:spLocks noGrp="1"/>
          </p:cNvSpPr>
          <p:nvPr>
            <p:ph type="dt" sz="half" idx="10"/>
          </p:nvPr>
        </p:nvSpPr>
        <p:spPr/>
        <p:txBody>
          <a:bodyPr/>
          <a:lstStyle>
            <a:lvl1pPr>
              <a:defRPr/>
            </a:lvl1pPr>
          </a:lstStyle>
          <a:p>
            <a:pPr>
              <a:defRPr/>
            </a:pPr>
            <a:fld id="{A02E0D26-F36D-4099-AE0C-0168CA390F91}" type="datetime1">
              <a:rPr lang="en-IN"/>
              <a:pPr>
                <a:defRPr/>
              </a:pPr>
              <a:t>20-07-2018</a:t>
            </a:fld>
            <a:endParaRPr lang="en-IN"/>
          </a:p>
        </p:txBody>
      </p:sp>
      <p:sp>
        <p:nvSpPr>
          <p:cNvPr id="17" name="Footer Placeholder 4"/>
          <p:cNvSpPr>
            <a:spLocks noGrp="1"/>
          </p:cNvSpPr>
          <p:nvPr>
            <p:ph type="ftr" sz="quarter" idx="11"/>
          </p:nvPr>
        </p:nvSpPr>
        <p:spPr/>
        <p:txBody>
          <a:bodyPr/>
          <a:lstStyle>
            <a:lvl1pPr>
              <a:defRPr/>
            </a:lvl1pPr>
          </a:lstStyle>
          <a:p>
            <a:pPr>
              <a:defRPr/>
            </a:pPr>
            <a:r>
              <a:rPr lang="en-IN"/>
              <a:t>© Indirect Taxes Committee, ICAI</a:t>
            </a:r>
          </a:p>
        </p:txBody>
      </p:sp>
      <p:sp>
        <p:nvSpPr>
          <p:cNvPr id="18" name="Slide Number Placeholder 5"/>
          <p:cNvSpPr>
            <a:spLocks noGrp="1"/>
          </p:cNvSpPr>
          <p:nvPr>
            <p:ph type="sldNum" sz="quarter" idx="12"/>
          </p:nvPr>
        </p:nvSpPr>
        <p:spPr/>
        <p:txBody>
          <a:bodyPr/>
          <a:lstStyle>
            <a:lvl1pPr>
              <a:defRPr/>
            </a:lvl1pPr>
          </a:lstStyle>
          <a:p>
            <a:fld id="{5AFD0E14-DDFE-4B91-9CFC-2A11E8825529}" type="slidenum">
              <a:rPr lang="en-IN" altLang="en-US"/>
              <a:pPr/>
              <a:t>‹#›</a:t>
            </a:fld>
            <a:endParaRPr lang="en-IN" altLang="en-US"/>
          </a:p>
        </p:txBody>
      </p:sp>
    </p:spTree>
    <p:extLst>
      <p:ext uri="{BB962C8B-B14F-4D97-AF65-F5344CB8AC3E}">
        <p14:creationId xmlns:p14="http://schemas.microsoft.com/office/powerpoint/2010/main" val="496053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0951" y="41851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 name="Freeform 5"/>
            <p:cNvSpPr>
              <a:spLocks/>
            </p:cNvSpPr>
            <p:nvPr/>
          </p:nvSpPr>
          <p:spPr bwMode="gray">
            <a:xfrm>
              <a:off x="455612" y="4241801"/>
              <a:ext cx="11277600" cy="2337161"/>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6"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7" name="TextBox 16"/>
          <p:cNvSpPr txBox="1"/>
          <p:nvPr/>
        </p:nvSpPr>
        <p:spPr>
          <a:xfrm>
            <a:off x="9718675" y="2632075"/>
            <a:ext cx="803275" cy="157003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a:defRPr/>
            </a:pPr>
            <a:r>
              <a:rPr lang="en-US" sz="9600" dirty="0"/>
              <a:t>”</a:t>
            </a:r>
          </a:p>
        </p:txBody>
      </p:sp>
      <p:sp>
        <p:nvSpPr>
          <p:cNvPr id="18" name="TextBox 17"/>
          <p:cNvSpPr txBox="1"/>
          <p:nvPr/>
        </p:nvSpPr>
        <p:spPr>
          <a:xfrm>
            <a:off x="898525" y="590550"/>
            <a:ext cx="801688" cy="157003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a:defRPr/>
            </a:pPr>
            <a:r>
              <a:rPr lang="en-US" sz="9600" dirty="0"/>
              <a:t>“</a:t>
            </a:r>
          </a:p>
        </p:txBody>
      </p:sp>
      <p:sp>
        <p:nvSpPr>
          <p:cNvPr id="19" name="Rectangle 18"/>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Date Placeholder 3"/>
          <p:cNvSpPr>
            <a:spLocks noGrp="1"/>
          </p:cNvSpPr>
          <p:nvPr>
            <p:ph type="dt" sz="half" idx="14"/>
          </p:nvPr>
        </p:nvSpPr>
        <p:spPr/>
        <p:txBody>
          <a:bodyPr/>
          <a:lstStyle>
            <a:lvl1pPr>
              <a:defRPr/>
            </a:lvl1pPr>
          </a:lstStyle>
          <a:p>
            <a:pPr>
              <a:defRPr/>
            </a:pPr>
            <a:fld id="{D94E9310-A4F4-40D5-96C8-8CF70A3CEDAB}" type="datetime1">
              <a:rPr lang="en-IN"/>
              <a:pPr>
                <a:defRPr/>
              </a:pPr>
              <a:t>20-07-2018</a:t>
            </a:fld>
            <a:endParaRPr lang="en-IN"/>
          </a:p>
        </p:txBody>
      </p:sp>
      <p:sp>
        <p:nvSpPr>
          <p:cNvPr id="21" name="Footer Placeholder 4"/>
          <p:cNvSpPr>
            <a:spLocks noGrp="1"/>
          </p:cNvSpPr>
          <p:nvPr>
            <p:ph type="ftr" sz="quarter" idx="15"/>
          </p:nvPr>
        </p:nvSpPr>
        <p:spPr/>
        <p:txBody>
          <a:bodyPr/>
          <a:lstStyle>
            <a:lvl1pPr>
              <a:defRPr/>
            </a:lvl1pPr>
          </a:lstStyle>
          <a:p>
            <a:pPr>
              <a:defRPr/>
            </a:pPr>
            <a:r>
              <a:rPr lang="en-IN"/>
              <a:t>© Indirect Taxes Committee, ICAI</a:t>
            </a:r>
          </a:p>
        </p:txBody>
      </p:sp>
      <p:sp>
        <p:nvSpPr>
          <p:cNvPr id="22" name="Slide Number Placeholder 5"/>
          <p:cNvSpPr>
            <a:spLocks noGrp="1"/>
          </p:cNvSpPr>
          <p:nvPr>
            <p:ph type="sldNum" sz="quarter" idx="16"/>
          </p:nvPr>
        </p:nvSpPr>
        <p:spPr/>
        <p:txBody>
          <a:bodyPr/>
          <a:lstStyle>
            <a:lvl1pPr>
              <a:defRPr/>
            </a:lvl1pPr>
          </a:lstStyle>
          <a:p>
            <a:fld id="{D6E41A05-1421-4F57-B0A7-8763FCC724F5}" type="slidenum">
              <a:rPr lang="en-IN" altLang="en-US"/>
              <a:pPr/>
              <a:t>‹#›</a:t>
            </a:fld>
            <a:endParaRPr lang="en-IN" altLang="en-US"/>
          </a:p>
        </p:txBody>
      </p:sp>
    </p:spTree>
    <p:extLst>
      <p:ext uri="{BB962C8B-B14F-4D97-AF65-F5344CB8AC3E}">
        <p14:creationId xmlns:p14="http://schemas.microsoft.com/office/powerpoint/2010/main" val="3143516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0951" y="4193583"/>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2" name="Freeform 5"/>
            <p:cNvSpPr>
              <a:spLocks/>
            </p:cNvSpPr>
            <p:nvPr/>
          </p:nvSpPr>
          <p:spPr bwMode="gray">
            <a:xfrm>
              <a:off x="455612" y="4241801"/>
              <a:ext cx="11277600" cy="2337161"/>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Date Placeholder 3"/>
          <p:cNvSpPr>
            <a:spLocks noGrp="1"/>
          </p:cNvSpPr>
          <p:nvPr>
            <p:ph type="dt" sz="half" idx="10"/>
          </p:nvPr>
        </p:nvSpPr>
        <p:spPr/>
        <p:txBody>
          <a:bodyPr/>
          <a:lstStyle>
            <a:lvl1pPr>
              <a:defRPr/>
            </a:lvl1pPr>
          </a:lstStyle>
          <a:p>
            <a:pPr>
              <a:defRPr/>
            </a:pPr>
            <a:fld id="{ED283A98-1EA8-4993-B46E-F3F5B2F93CF7}" type="datetime1">
              <a:rPr lang="en-IN"/>
              <a:pPr>
                <a:defRPr/>
              </a:pPr>
              <a:t>20-07-2018</a:t>
            </a:fld>
            <a:endParaRPr lang="en-IN"/>
          </a:p>
        </p:txBody>
      </p:sp>
      <p:sp>
        <p:nvSpPr>
          <p:cNvPr id="16" name="Footer Placeholder 4"/>
          <p:cNvSpPr>
            <a:spLocks noGrp="1"/>
          </p:cNvSpPr>
          <p:nvPr>
            <p:ph type="ftr" sz="quarter" idx="11"/>
          </p:nvPr>
        </p:nvSpPr>
        <p:spPr/>
        <p:txBody>
          <a:bodyPr/>
          <a:lstStyle>
            <a:lvl1pPr>
              <a:defRPr/>
            </a:lvl1pPr>
          </a:lstStyle>
          <a:p>
            <a:pPr>
              <a:defRPr/>
            </a:pPr>
            <a:r>
              <a:rPr lang="en-IN"/>
              <a:t>© Indirect Taxes Committee, ICAI</a:t>
            </a:r>
          </a:p>
        </p:txBody>
      </p:sp>
      <p:sp>
        <p:nvSpPr>
          <p:cNvPr id="17" name="Slide Number Placeholder 5"/>
          <p:cNvSpPr>
            <a:spLocks noGrp="1"/>
          </p:cNvSpPr>
          <p:nvPr>
            <p:ph type="sldNum" sz="quarter" idx="12"/>
          </p:nvPr>
        </p:nvSpPr>
        <p:spPr/>
        <p:txBody>
          <a:bodyPr/>
          <a:lstStyle>
            <a:lvl1pPr>
              <a:defRPr/>
            </a:lvl1pPr>
          </a:lstStyle>
          <a:p>
            <a:fld id="{2608514E-F3E7-47FB-B688-67757E047F9D}" type="slidenum">
              <a:rPr lang="en-IN" altLang="en-US"/>
              <a:pPr/>
              <a:t>‹#›</a:t>
            </a:fld>
            <a:endParaRPr lang="en-IN" altLang="en-US"/>
          </a:p>
        </p:txBody>
      </p:sp>
    </p:spTree>
    <p:extLst>
      <p:ext uri="{BB962C8B-B14F-4D97-AF65-F5344CB8AC3E}">
        <p14:creationId xmlns:p14="http://schemas.microsoft.com/office/powerpoint/2010/main" val="3452927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4403725" y="2570163"/>
            <a:ext cx="0" cy="3492500"/>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772400" y="2570163"/>
            <a:ext cx="0" cy="3492500"/>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6"/>
          <p:cNvSpPr>
            <a:spLocks noGrp="1"/>
          </p:cNvSpPr>
          <p:nvPr>
            <p:ph type="dt" sz="half" idx="18"/>
          </p:nvPr>
        </p:nvSpPr>
        <p:spPr/>
        <p:txBody>
          <a:bodyPr/>
          <a:lstStyle>
            <a:lvl1pPr>
              <a:defRPr/>
            </a:lvl1pPr>
          </a:lstStyle>
          <a:p>
            <a:pPr>
              <a:defRPr/>
            </a:pPr>
            <a:fld id="{ADC2BEA6-C2B6-4258-8DC5-C09799B61404}" type="datetime1">
              <a:rPr lang="en-IN"/>
              <a:pPr>
                <a:defRPr/>
              </a:pPr>
              <a:t>20-07-2018</a:t>
            </a:fld>
            <a:endParaRPr lang="en-IN"/>
          </a:p>
        </p:txBody>
      </p:sp>
      <p:sp>
        <p:nvSpPr>
          <p:cNvPr id="12" name="Footer Placeholder 7"/>
          <p:cNvSpPr>
            <a:spLocks noGrp="1"/>
          </p:cNvSpPr>
          <p:nvPr>
            <p:ph type="ftr" sz="quarter" idx="19"/>
          </p:nvPr>
        </p:nvSpPr>
        <p:spPr/>
        <p:txBody>
          <a:bodyPr/>
          <a:lstStyle>
            <a:lvl1pPr>
              <a:defRPr/>
            </a:lvl1pPr>
          </a:lstStyle>
          <a:p>
            <a:pPr>
              <a:defRPr/>
            </a:pPr>
            <a:r>
              <a:rPr lang="en-IN"/>
              <a:t>© Indirect Taxes Committee, ICAI</a:t>
            </a:r>
          </a:p>
        </p:txBody>
      </p:sp>
      <p:sp>
        <p:nvSpPr>
          <p:cNvPr id="13" name="Slide Number Placeholder 8"/>
          <p:cNvSpPr>
            <a:spLocks noGrp="1"/>
          </p:cNvSpPr>
          <p:nvPr>
            <p:ph type="sldNum" sz="quarter" idx="20"/>
          </p:nvPr>
        </p:nvSpPr>
        <p:spPr/>
        <p:txBody>
          <a:bodyPr/>
          <a:lstStyle>
            <a:lvl1pPr>
              <a:defRPr/>
            </a:lvl1pPr>
          </a:lstStyle>
          <a:p>
            <a:fld id="{1620C496-F8B4-4670-8A02-CCE82A5CF0CE}" type="slidenum">
              <a:rPr lang="en-IN" altLang="en-US"/>
              <a:pPr/>
              <a:t>‹#›</a:t>
            </a:fld>
            <a:endParaRPr lang="en-IN" altLang="en-US"/>
          </a:p>
        </p:txBody>
      </p:sp>
    </p:spTree>
    <p:extLst>
      <p:ext uri="{BB962C8B-B14F-4D97-AF65-F5344CB8AC3E}">
        <p14:creationId xmlns:p14="http://schemas.microsoft.com/office/powerpoint/2010/main" val="3810293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4387850" y="2603500"/>
            <a:ext cx="0" cy="35179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802563"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1154953" y="5109107"/>
            <a:ext cx="3050437" cy="91794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4568865" y="5184002"/>
            <a:ext cx="3050438" cy="84305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983434" y="5184001"/>
            <a:ext cx="3050437" cy="843054"/>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6"/>
          <p:cNvSpPr>
            <a:spLocks noGrp="1"/>
          </p:cNvSpPr>
          <p:nvPr>
            <p:ph type="dt" sz="half" idx="23"/>
          </p:nvPr>
        </p:nvSpPr>
        <p:spPr/>
        <p:txBody>
          <a:bodyPr/>
          <a:lstStyle>
            <a:lvl1pPr>
              <a:defRPr/>
            </a:lvl1pPr>
          </a:lstStyle>
          <a:p>
            <a:pPr>
              <a:defRPr/>
            </a:pPr>
            <a:fld id="{1AA7C346-F8C0-4ED3-9E35-A88D597A6395}" type="datetime1">
              <a:rPr lang="en-IN"/>
              <a:pPr>
                <a:defRPr/>
              </a:pPr>
              <a:t>20-07-2018</a:t>
            </a:fld>
            <a:endParaRPr lang="en-IN"/>
          </a:p>
        </p:txBody>
      </p:sp>
      <p:sp>
        <p:nvSpPr>
          <p:cNvPr id="16" name="Footer Placeholder 7"/>
          <p:cNvSpPr>
            <a:spLocks noGrp="1"/>
          </p:cNvSpPr>
          <p:nvPr>
            <p:ph type="ftr" sz="quarter" idx="24"/>
          </p:nvPr>
        </p:nvSpPr>
        <p:spPr/>
        <p:txBody>
          <a:bodyPr/>
          <a:lstStyle>
            <a:lvl1pPr>
              <a:defRPr/>
            </a:lvl1pPr>
          </a:lstStyle>
          <a:p>
            <a:pPr>
              <a:defRPr/>
            </a:pPr>
            <a:r>
              <a:rPr lang="en-IN"/>
              <a:t>© Indirect Taxes Committee, ICAI</a:t>
            </a:r>
          </a:p>
        </p:txBody>
      </p:sp>
      <p:sp>
        <p:nvSpPr>
          <p:cNvPr id="17" name="Slide Number Placeholder 8"/>
          <p:cNvSpPr>
            <a:spLocks noGrp="1"/>
          </p:cNvSpPr>
          <p:nvPr>
            <p:ph type="sldNum" sz="quarter" idx="25"/>
          </p:nvPr>
        </p:nvSpPr>
        <p:spPr/>
        <p:txBody>
          <a:bodyPr/>
          <a:lstStyle>
            <a:lvl1pPr>
              <a:defRPr/>
            </a:lvl1pPr>
          </a:lstStyle>
          <a:p>
            <a:fld id="{5BC3E0FD-2AEC-4DD7-95CC-467168B9DD3D}" type="slidenum">
              <a:rPr lang="en-IN" altLang="en-US"/>
              <a:pPr/>
              <a:t>‹#›</a:t>
            </a:fld>
            <a:endParaRPr lang="en-IN" altLang="en-US"/>
          </a:p>
        </p:txBody>
      </p:sp>
    </p:spTree>
    <p:extLst>
      <p:ext uri="{BB962C8B-B14F-4D97-AF65-F5344CB8AC3E}">
        <p14:creationId xmlns:p14="http://schemas.microsoft.com/office/powerpoint/2010/main" val="1992284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1E39DB3-D199-492A-9D13-7529D19CF4A7}" type="datetime1">
              <a:rPr lang="en-IN"/>
              <a:pPr>
                <a:defRPr/>
              </a:pPr>
              <a:t>20-07-2018</a:t>
            </a:fld>
            <a:endParaRPr lang="en-IN"/>
          </a:p>
        </p:txBody>
      </p:sp>
      <p:sp>
        <p:nvSpPr>
          <p:cNvPr id="5" name="Footer Placeholder 4"/>
          <p:cNvSpPr>
            <a:spLocks noGrp="1"/>
          </p:cNvSpPr>
          <p:nvPr>
            <p:ph type="ftr" sz="quarter" idx="11"/>
          </p:nvPr>
        </p:nvSpPr>
        <p:spPr/>
        <p:txBody>
          <a:bodyPr/>
          <a:lstStyle>
            <a:lvl1pPr>
              <a:defRPr>
                <a:solidFill>
                  <a:schemeClr val="tx2">
                    <a:lumMod val="75000"/>
                  </a:schemeClr>
                </a:solidFill>
              </a:defRPr>
            </a:lvl1pPr>
          </a:lstStyle>
          <a:p>
            <a:pPr>
              <a:defRPr/>
            </a:pPr>
            <a:r>
              <a:rPr lang="en-IN"/>
              <a:t>© Indirect Taxes Committee, ICAI</a:t>
            </a:r>
          </a:p>
        </p:txBody>
      </p:sp>
      <p:sp>
        <p:nvSpPr>
          <p:cNvPr id="6" name="Slide Number Placeholder 5"/>
          <p:cNvSpPr>
            <a:spLocks noGrp="1"/>
          </p:cNvSpPr>
          <p:nvPr>
            <p:ph type="sldNum" sz="quarter" idx="12"/>
          </p:nvPr>
        </p:nvSpPr>
        <p:spPr/>
        <p:txBody>
          <a:bodyPr/>
          <a:lstStyle>
            <a:lvl1pPr>
              <a:defRPr/>
            </a:lvl1pPr>
          </a:lstStyle>
          <a:p>
            <a:fld id="{26F85DBC-F82B-4C9B-92D1-797032BD7430}" type="slidenum">
              <a:rPr lang="en-IN" altLang="en-US"/>
              <a:pPr/>
              <a:t>‹#›</a:t>
            </a:fld>
            <a:endParaRPr lang="en-IN" altLang="en-US"/>
          </a:p>
        </p:txBody>
      </p:sp>
    </p:spTree>
    <p:extLst>
      <p:ext uri="{BB962C8B-B14F-4D97-AF65-F5344CB8AC3E}">
        <p14:creationId xmlns:p14="http://schemas.microsoft.com/office/powerpoint/2010/main" val="3093477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101749">
              <a:off x="6294738" y="457773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2" name="Rectangle 11"/>
            <p:cNvSpPr/>
            <p:nvPr/>
          </p:nvSpPr>
          <p:spPr>
            <a:xfrm>
              <a:off x="414338" y="402504"/>
              <a:ext cx="6511925"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400000">
              <a:off x="4449232"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76756" y="1278468"/>
            <a:ext cx="1413933" cy="4748589"/>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p:cNvSpPr>
            <a:spLocks noGrp="1"/>
          </p:cNvSpPr>
          <p:nvPr>
            <p:ph type="dt" sz="half" idx="10"/>
          </p:nvPr>
        </p:nvSpPr>
        <p:spPr/>
        <p:txBody>
          <a:bodyPr/>
          <a:lstStyle>
            <a:lvl1pPr>
              <a:defRPr/>
            </a:lvl1pPr>
          </a:lstStyle>
          <a:p>
            <a:pPr>
              <a:defRPr/>
            </a:pPr>
            <a:fld id="{CE26D184-DC93-4BED-84D4-D2DC5E5FDD27}" type="datetime1">
              <a:rPr lang="en-IN"/>
              <a:pPr>
                <a:defRPr/>
              </a:pPr>
              <a:t>20-07-2018</a:t>
            </a:fld>
            <a:endParaRPr lang="en-IN"/>
          </a:p>
        </p:txBody>
      </p:sp>
      <p:sp>
        <p:nvSpPr>
          <p:cNvPr id="17" name="Footer Placeholder 4"/>
          <p:cNvSpPr>
            <a:spLocks noGrp="1"/>
          </p:cNvSpPr>
          <p:nvPr>
            <p:ph type="ftr" sz="quarter" idx="11"/>
          </p:nvPr>
        </p:nvSpPr>
        <p:spPr/>
        <p:txBody>
          <a:bodyPr/>
          <a:lstStyle>
            <a:lvl1pPr>
              <a:defRPr/>
            </a:lvl1pPr>
          </a:lstStyle>
          <a:p>
            <a:pPr>
              <a:defRPr/>
            </a:pPr>
            <a:r>
              <a:rPr lang="en-IN"/>
              <a:t>© Indirect Taxes Committee, ICAI</a:t>
            </a:r>
          </a:p>
        </p:txBody>
      </p:sp>
      <p:sp>
        <p:nvSpPr>
          <p:cNvPr id="18" name="Slide Number Placeholder 5"/>
          <p:cNvSpPr>
            <a:spLocks noGrp="1"/>
          </p:cNvSpPr>
          <p:nvPr>
            <p:ph type="sldNum" sz="quarter" idx="12"/>
          </p:nvPr>
        </p:nvSpPr>
        <p:spPr/>
        <p:txBody>
          <a:bodyPr/>
          <a:lstStyle>
            <a:lvl1pPr>
              <a:defRPr/>
            </a:lvl1pPr>
          </a:lstStyle>
          <a:p>
            <a:fld id="{3930DA6F-743D-4CCE-992A-7AAE13EA7BAA}" type="slidenum">
              <a:rPr lang="en-IN" altLang="en-US"/>
              <a:pPr/>
              <a:t>‹#›</a:t>
            </a:fld>
            <a:endParaRPr lang="en-IN" altLang="en-US"/>
          </a:p>
        </p:txBody>
      </p:sp>
    </p:spTree>
    <p:extLst>
      <p:ext uri="{BB962C8B-B14F-4D97-AF65-F5344CB8AC3E}">
        <p14:creationId xmlns:p14="http://schemas.microsoft.com/office/powerpoint/2010/main" val="4271136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34D337EA-83D1-448C-9F12-4B47AA4001AE}" type="datetime1">
              <a:rPr lang="en-IN" smtClean="0"/>
              <a:t>20-07-2018</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72CC1286-1CFD-434F-91E2-447085530BDC}" type="slidenum">
              <a:rPr lang="en-IN" smtClean="0"/>
              <a:t>‹#›</a:t>
            </a:fld>
            <a:endParaRPr lang="en-IN" dirty="0"/>
          </a:p>
        </p:txBody>
      </p:sp>
    </p:spTree>
    <p:extLst>
      <p:ext uri="{BB962C8B-B14F-4D97-AF65-F5344CB8AC3E}">
        <p14:creationId xmlns:p14="http://schemas.microsoft.com/office/powerpoint/2010/main" val="2079510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Quote">
    <p:spTree>
      <p:nvGrpSpPr>
        <p:cNvPr id="1" name="Shape 42"/>
        <p:cNvGrpSpPr/>
        <p:nvPr/>
      </p:nvGrpSpPr>
      <p:grpSpPr>
        <a:xfrm>
          <a:off x="0" y="0"/>
          <a:ext cx="0" cy="0"/>
          <a:chOff x="0" y="0"/>
          <a:chExt cx="0" cy="0"/>
        </a:xfrm>
      </p:grpSpPr>
      <p:sp>
        <p:nvSpPr>
          <p:cNvPr id="50" name="Shape 50"/>
          <p:cNvSpPr txBox="1">
            <a:spLocks noGrp="1"/>
          </p:cNvSpPr>
          <p:nvPr>
            <p:ph type="body" idx="1"/>
          </p:nvPr>
        </p:nvSpPr>
        <p:spPr>
          <a:xfrm>
            <a:off x="1106367" y="1602667"/>
            <a:ext cx="6787600" cy="3660000"/>
          </a:xfrm>
          <a:prstGeom prst="rect">
            <a:avLst/>
          </a:prstGeom>
        </p:spPr>
        <p:txBody>
          <a:bodyPr wrap="square" lIns="91425" tIns="91425" rIns="91425" bIns="91425" anchor="t" anchorCtr="0"/>
          <a:lstStyle>
            <a:lvl1pPr lvl="0" rtl="0">
              <a:spcBef>
                <a:spcPts val="0"/>
              </a:spcBef>
              <a:spcAft>
                <a:spcPts val="0"/>
              </a:spcAft>
              <a:buClr>
                <a:srgbClr val="FFFFFF"/>
              </a:buClr>
              <a:buSzPct val="100000"/>
              <a:defRPr sz="3000" i="1">
                <a:solidFill>
                  <a:srgbClr val="FFFFFF"/>
                </a:solidFill>
              </a:defRPr>
            </a:lvl1pPr>
            <a:lvl2pPr lvl="1" rtl="0">
              <a:spcBef>
                <a:spcPts val="0"/>
              </a:spcBef>
              <a:spcAft>
                <a:spcPts val="0"/>
              </a:spcAft>
              <a:buClr>
                <a:srgbClr val="FFFFFF"/>
              </a:buClr>
              <a:buSzPct val="100000"/>
              <a:defRPr sz="3000" i="1">
                <a:solidFill>
                  <a:srgbClr val="FFFFFF"/>
                </a:solidFill>
              </a:defRPr>
            </a:lvl2pPr>
            <a:lvl3pPr lvl="2" rtl="0">
              <a:spcBef>
                <a:spcPts val="0"/>
              </a:spcBef>
              <a:spcAft>
                <a:spcPts val="0"/>
              </a:spcAft>
              <a:buClr>
                <a:srgbClr val="FFFFFF"/>
              </a:buClr>
              <a:buSzPct val="100000"/>
              <a:defRPr sz="3000" i="1">
                <a:solidFill>
                  <a:srgbClr val="FFFFFF"/>
                </a:solidFill>
              </a:defRPr>
            </a:lvl3pPr>
            <a:lvl4pPr lvl="3" rtl="0">
              <a:spcBef>
                <a:spcPts val="0"/>
              </a:spcBef>
              <a:spcAft>
                <a:spcPts val="0"/>
              </a:spcAft>
              <a:buClr>
                <a:srgbClr val="FFFFFF"/>
              </a:buClr>
              <a:buSzPct val="100000"/>
              <a:defRPr sz="3000" i="1">
                <a:solidFill>
                  <a:srgbClr val="FFFFFF"/>
                </a:solidFill>
              </a:defRPr>
            </a:lvl4pPr>
            <a:lvl5pPr lvl="4" rtl="0">
              <a:spcBef>
                <a:spcPts val="0"/>
              </a:spcBef>
              <a:spcAft>
                <a:spcPts val="0"/>
              </a:spcAft>
              <a:buClr>
                <a:srgbClr val="FFFFFF"/>
              </a:buClr>
              <a:buSzPct val="100000"/>
              <a:defRPr sz="3000" i="1">
                <a:solidFill>
                  <a:srgbClr val="FFFFFF"/>
                </a:solidFill>
              </a:defRPr>
            </a:lvl5pPr>
            <a:lvl6pPr lvl="5" rtl="0">
              <a:spcBef>
                <a:spcPts val="0"/>
              </a:spcBef>
              <a:spcAft>
                <a:spcPts val="0"/>
              </a:spcAft>
              <a:buClr>
                <a:srgbClr val="FFFFFF"/>
              </a:buClr>
              <a:buSzPct val="100000"/>
              <a:defRPr sz="3000" i="1">
                <a:solidFill>
                  <a:srgbClr val="FFFFFF"/>
                </a:solidFill>
              </a:defRPr>
            </a:lvl6pPr>
            <a:lvl7pPr lvl="6" rtl="0">
              <a:spcBef>
                <a:spcPts val="0"/>
              </a:spcBef>
              <a:spcAft>
                <a:spcPts val="0"/>
              </a:spcAft>
              <a:buClr>
                <a:srgbClr val="FFFFFF"/>
              </a:buClr>
              <a:buSzPct val="100000"/>
              <a:defRPr sz="3000" i="1">
                <a:solidFill>
                  <a:srgbClr val="FFFFFF"/>
                </a:solidFill>
              </a:defRPr>
            </a:lvl7pPr>
            <a:lvl8pPr lvl="7" rtl="0">
              <a:spcBef>
                <a:spcPts val="0"/>
              </a:spcBef>
              <a:spcAft>
                <a:spcPts val="0"/>
              </a:spcAft>
              <a:buClr>
                <a:srgbClr val="FFFFFF"/>
              </a:buClr>
              <a:buSzPct val="100000"/>
              <a:defRPr sz="3000" i="1">
                <a:solidFill>
                  <a:srgbClr val="FFFFFF"/>
                </a:solidFill>
              </a:defRPr>
            </a:lvl8pPr>
            <a:lvl9pPr lvl="8">
              <a:spcBef>
                <a:spcPts val="0"/>
              </a:spcBef>
              <a:spcAft>
                <a:spcPts val="0"/>
              </a:spcAft>
              <a:buClr>
                <a:srgbClr val="FFFFFF"/>
              </a:buClr>
              <a:buSzPct val="100000"/>
              <a:defRPr sz="3000" i="1">
                <a:solidFill>
                  <a:srgbClr val="FFFFFF"/>
                </a:solidFill>
              </a:defRPr>
            </a:lvl9pPr>
          </a:lstStyle>
          <a:p>
            <a:endParaRPr/>
          </a:p>
        </p:txBody>
      </p:sp>
      <p:sp>
        <p:nvSpPr>
          <p:cNvPr id="60" name="Shape 60"/>
          <p:cNvSpPr txBox="1">
            <a:spLocks noGrp="1"/>
          </p:cNvSpPr>
          <p:nvPr>
            <p:ph type="sldNum" idx="12"/>
          </p:nvPr>
        </p:nvSpPr>
        <p:spPr>
          <a:xfrm>
            <a:off x="10157333" y="6182000"/>
            <a:ext cx="1983200" cy="420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91142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1170" r="9237"/>
          <a:stretch/>
        </p:blipFill>
        <p:spPr>
          <a:xfrm>
            <a:off x="561757" y="295275"/>
            <a:ext cx="556407" cy="518066"/>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216025" y="399991"/>
            <a:ext cx="8761413" cy="8267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tx2">
                  <a:lumMod val="75000"/>
                </a:schemeClr>
              </a:buClr>
              <a:buFont typeface="Wingdings" panose="05000000000000000000" pitchFamily="2" charset="2"/>
              <a:buChar char="§"/>
              <a:defRPr sz="2000">
                <a:solidFill>
                  <a:schemeClr val="tx1"/>
                </a:solidFill>
              </a:defRPr>
            </a:lvl1pPr>
            <a:lvl2pPr marL="742950" indent="-285750">
              <a:buClr>
                <a:schemeClr val="tx2">
                  <a:lumMod val="75000"/>
                </a:schemeClr>
              </a:buClr>
              <a:buFont typeface="Arial" panose="020B0604020202020204" pitchFamily="34" charset="0"/>
              <a:buChar char="•"/>
              <a:defRPr sz="1800">
                <a:solidFill>
                  <a:schemeClr val="tx1"/>
                </a:solidFill>
              </a:defRPr>
            </a:lvl2pPr>
            <a:lvl3pPr marL="1143000" indent="-228600">
              <a:buClr>
                <a:schemeClr val="tx2">
                  <a:lumMod val="75000"/>
                </a:schemeClr>
              </a:buClr>
              <a:buFont typeface="Courier New" panose="02070309020205020404" pitchFamily="49" charset="0"/>
              <a:buChar char="o"/>
              <a:defRPr sz="1600">
                <a:solidFill>
                  <a:schemeClr val="tx1"/>
                </a:solidFill>
              </a:defRPr>
            </a:lvl3pPr>
            <a:lvl4pPr marL="1600200" indent="-228600">
              <a:buClr>
                <a:schemeClr val="tx2">
                  <a:lumMod val="75000"/>
                </a:schemeClr>
              </a:buClr>
              <a:buFont typeface="Wingdings" panose="05000000000000000000" pitchFamily="2" charset="2"/>
              <a:buChar char="Ø"/>
              <a:defRPr sz="1400">
                <a:solidFill>
                  <a:schemeClr val="tx1"/>
                </a:solidFill>
              </a:defRPr>
            </a:lvl4pPr>
            <a:lvl5pPr marL="2057400" indent="-228600">
              <a:buClr>
                <a:schemeClr val="tx2">
                  <a:lumMod val="75000"/>
                </a:schemeClr>
              </a:buClr>
              <a:buFont typeface="Wingdings" panose="05000000000000000000" pitchFamily="2" charset="2"/>
              <a:buChar char="ü"/>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4EE5E638-509D-44ED-9D2D-D9AE567FD38A}" type="datetime1">
              <a:rPr lang="en-IN"/>
              <a:pPr>
                <a:defRPr/>
              </a:pPr>
              <a:t>20-07-2018</a:t>
            </a:fld>
            <a:endParaRPr lang="en-IN"/>
          </a:p>
        </p:txBody>
      </p:sp>
      <p:sp>
        <p:nvSpPr>
          <p:cNvPr id="6" name="Footer Placeholder 4"/>
          <p:cNvSpPr>
            <a:spLocks noGrp="1"/>
          </p:cNvSpPr>
          <p:nvPr>
            <p:ph type="ftr" sz="quarter" idx="11"/>
          </p:nvPr>
        </p:nvSpPr>
        <p:spPr/>
        <p:txBody>
          <a:bodyPr/>
          <a:lstStyle>
            <a:lvl1pPr>
              <a:defRPr>
                <a:solidFill>
                  <a:schemeClr val="tx2">
                    <a:lumMod val="75000"/>
                  </a:schemeClr>
                </a:solidFill>
              </a:defRPr>
            </a:lvl1pPr>
          </a:lstStyle>
          <a:p>
            <a:pPr>
              <a:defRPr/>
            </a:pPr>
            <a:r>
              <a:rPr lang="en-IN"/>
              <a:t>© Indirect Taxes Committee, ICAI</a:t>
            </a:r>
          </a:p>
        </p:txBody>
      </p:sp>
      <p:sp>
        <p:nvSpPr>
          <p:cNvPr id="7" name="Slide Number Placeholder 5"/>
          <p:cNvSpPr>
            <a:spLocks noGrp="1"/>
          </p:cNvSpPr>
          <p:nvPr>
            <p:ph type="sldNum" sz="quarter" idx="12"/>
          </p:nvPr>
        </p:nvSpPr>
        <p:spPr/>
        <p:txBody>
          <a:bodyPr/>
          <a:lstStyle>
            <a:lvl1pPr>
              <a:defRPr/>
            </a:lvl1pPr>
          </a:lstStyle>
          <a:p>
            <a:fld id="{2AC1C4F3-0758-4693-96D4-8901426768B0}" type="slidenum">
              <a:rPr lang="en-IN" altLang="en-US"/>
              <a:pPr/>
              <a:t>‹#›</a:t>
            </a:fld>
            <a:endParaRPr lang="en-IN" altLang="en-US"/>
          </a:p>
        </p:txBody>
      </p:sp>
    </p:spTree>
    <p:extLst>
      <p:ext uri="{BB962C8B-B14F-4D97-AF65-F5344CB8AC3E}">
        <p14:creationId xmlns:p14="http://schemas.microsoft.com/office/powerpoint/2010/main" val="1823872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7289800" y="402504"/>
              <a:ext cx="4478338"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677511">
              <a:off x="4698352" y="1826078"/>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p:cNvSpPr>
            <p:nvPr/>
          </p:nvSpPr>
          <p:spPr bwMode="gray">
            <a:xfrm rot="-5400000">
              <a:off x="3787244"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2677645"/>
            <a:ext cx="4351023" cy="2283824"/>
          </a:xfrm>
        </p:spPr>
        <p:txBody>
          <a:bodyP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Date Placeholder 3"/>
          <p:cNvSpPr>
            <a:spLocks noGrp="1"/>
          </p:cNvSpPr>
          <p:nvPr>
            <p:ph type="dt" sz="half" idx="10"/>
          </p:nvPr>
        </p:nvSpPr>
        <p:spPr/>
        <p:txBody>
          <a:bodyPr/>
          <a:lstStyle>
            <a:lvl1pPr>
              <a:defRPr/>
            </a:lvl1pPr>
          </a:lstStyle>
          <a:p>
            <a:pPr>
              <a:defRPr/>
            </a:pPr>
            <a:fld id="{A4E0BA83-6171-45A6-AC27-DB44EBF054AD}" type="datetime1">
              <a:rPr lang="en-IN"/>
              <a:pPr>
                <a:defRPr/>
              </a:pPr>
              <a:t>20-07-2018</a:t>
            </a:fld>
            <a:endParaRPr lang="en-IN"/>
          </a:p>
        </p:txBody>
      </p:sp>
      <p:sp>
        <p:nvSpPr>
          <p:cNvPr id="17" name="Footer Placeholder 4"/>
          <p:cNvSpPr>
            <a:spLocks noGrp="1"/>
          </p:cNvSpPr>
          <p:nvPr>
            <p:ph type="ftr" sz="quarter" idx="11"/>
          </p:nvPr>
        </p:nvSpPr>
        <p:spPr/>
        <p:txBody>
          <a:bodyPr/>
          <a:lstStyle>
            <a:lvl1pPr>
              <a:defRPr/>
            </a:lvl1pPr>
          </a:lstStyle>
          <a:p>
            <a:pPr>
              <a:defRPr/>
            </a:pPr>
            <a:r>
              <a:rPr lang="en-IN"/>
              <a:t>© Indirect Taxes Committee, ICAI</a:t>
            </a:r>
          </a:p>
        </p:txBody>
      </p:sp>
      <p:sp>
        <p:nvSpPr>
          <p:cNvPr id="18" name="Slide Number Placeholder 5"/>
          <p:cNvSpPr>
            <a:spLocks noGrp="1"/>
          </p:cNvSpPr>
          <p:nvPr>
            <p:ph type="sldNum" sz="quarter" idx="12"/>
          </p:nvPr>
        </p:nvSpPr>
        <p:spPr/>
        <p:txBody>
          <a:bodyPr/>
          <a:lstStyle>
            <a:lvl1pPr>
              <a:defRPr/>
            </a:lvl1pPr>
          </a:lstStyle>
          <a:p>
            <a:fld id="{8CBF270C-5A2D-43E7-8B94-5AC427E345A5}" type="slidenum">
              <a:rPr lang="en-IN" altLang="en-US"/>
              <a:pPr/>
              <a:t>‹#›</a:t>
            </a:fld>
            <a:endParaRPr lang="en-IN" altLang="en-US"/>
          </a:p>
        </p:txBody>
      </p:sp>
    </p:spTree>
    <p:extLst>
      <p:ext uri="{BB962C8B-B14F-4D97-AF65-F5344CB8AC3E}">
        <p14:creationId xmlns:p14="http://schemas.microsoft.com/office/powerpoint/2010/main" val="17351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07DC393-5759-4A7D-8575-505B07B841F2}" type="datetime1">
              <a:rPr lang="en-IN"/>
              <a:pPr>
                <a:defRPr/>
              </a:pPr>
              <a:t>20-07-2018</a:t>
            </a:fld>
            <a:endParaRPr lang="en-IN"/>
          </a:p>
        </p:txBody>
      </p:sp>
      <p:sp>
        <p:nvSpPr>
          <p:cNvPr id="6" name="Footer Placeholder 4"/>
          <p:cNvSpPr>
            <a:spLocks noGrp="1"/>
          </p:cNvSpPr>
          <p:nvPr>
            <p:ph type="ftr" sz="quarter" idx="11"/>
          </p:nvPr>
        </p:nvSpPr>
        <p:spPr/>
        <p:txBody>
          <a:bodyPr/>
          <a:lstStyle>
            <a:lvl1pPr>
              <a:defRPr/>
            </a:lvl1pPr>
          </a:lstStyle>
          <a:p>
            <a:pPr>
              <a:defRPr/>
            </a:pPr>
            <a:r>
              <a:rPr lang="en-IN"/>
              <a:t>© Indirect Taxes Committee, ICAI</a:t>
            </a:r>
          </a:p>
        </p:txBody>
      </p:sp>
      <p:sp>
        <p:nvSpPr>
          <p:cNvPr id="7" name="Slide Number Placeholder 5"/>
          <p:cNvSpPr>
            <a:spLocks noGrp="1"/>
          </p:cNvSpPr>
          <p:nvPr>
            <p:ph type="sldNum" sz="quarter" idx="12"/>
          </p:nvPr>
        </p:nvSpPr>
        <p:spPr/>
        <p:txBody>
          <a:bodyPr/>
          <a:lstStyle>
            <a:lvl1pPr>
              <a:defRPr/>
            </a:lvl1pPr>
          </a:lstStyle>
          <a:p>
            <a:fld id="{4503B3EB-7618-47C5-B09B-39E4155F9D28}" type="slidenum">
              <a:rPr lang="en-IN" altLang="en-US"/>
              <a:pPr/>
              <a:t>‹#›</a:t>
            </a:fld>
            <a:endParaRPr lang="en-IN" altLang="en-US"/>
          </a:p>
        </p:txBody>
      </p:sp>
    </p:spTree>
    <p:extLst>
      <p:ext uri="{BB962C8B-B14F-4D97-AF65-F5344CB8AC3E}">
        <p14:creationId xmlns:p14="http://schemas.microsoft.com/office/powerpoint/2010/main" val="141476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06ED517-5A87-42B1-AA77-D1EB6CE52E87}" type="datetime1">
              <a:rPr lang="en-IN"/>
              <a:pPr>
                <a:defRPr/>
              </a:pPr>
              <a:t>20-07-2018</a:t>
            </a:fld>
            <a:endParaRPr lang="en-IN"/>
          </a:p>
        </p:txBody>
      </p:sp>
      <p:sp>
        <p:nvSpPr>
          <p:cNvPr id="8" name="Footer Placeholder 4"/>
          <p:cNvSpPr>
            <a:spLocks noGrp="1"/>
          </p:cNvSpPr>
          <p:nvPr>
            <p:ph type="ftr" sz="quarter" idx="11"/>
          </p:nvPr>
        </p:nvSpPr>
        <p:spPr/>
        <p:txBody>
          <a:bodyPr/>
          <a:lstStyle>
            <a:lvl1pPr>
              <a:defRPr/>
            </a:lvl1pPr>
          </a:lstStyle>
          <a:p>
            <a:pPr>
              <a:defRPr/>
            </a:pPr>
            <a:r>
              <a:rPr lang="en-IN"/>
              <a:t>© Indirect Taxes Committee, ICAI</a:t>
            </a:r>
          </a:p>
        </p:txBody>
      </p:sp>
      <p:sp>
        <p:nvSpPr>
          <p:cNvPr id="9" name="Slide Number Placeholder 5"/>
          <p:cNvSpPr>
            <a:spLocks noGrp="1"/>
          </p:cNvSpPr>
          <p:nvPr>
            <p:ph type="sldNum" sz="quarter" idx="12"/>
          </p:nvPr>
        </p:nvSpPr>
        <p:spPr/>
        <p:txBody>
          <a:bodyPr/>
          <a:lstStyle>
            <a:lvl1pPr>
              <a:defRPr/>
            </a:lvl1pPr>
          </a:lstStyle>
          <a:p>
            <a:fld id="{65701AC4-7F4B-4F10-8554-56837FEC1657}" type="slidenum">
              <a:rPr lang="en-IN" altLang="en-US"/>
              <a:pPr/>
              <a:t>‹#›</a:t>
            </a:fld>
            <a:endParaRPr lang="en-IN" altLang="en-US"/>
          </a:p>
        </p:txBody>
      </p:sp>
    </p:spTree>
    <p:extLst>
      <p:ext uri="{BB962C8B-B14F-4D97-AF65-F5344CB8AC3E}">
        <p14:creationId xmlns:p14="http://schemas.microsoft.com/office/powerpoint/2010/main" val="58605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67578DB-04E9-4383-AA9D-1A00732D05B5}" type="datetime1">
              <a:rPr lang="en-IN"/>
              <a:pPr>
                <a:defRPr/>
              </a:pPr>
              <a:t>20-07-2018</a:t>
            </a:fld>
            <a:endParaRPr lang="en-IN"/>
          </a:p>
        </p:txBody>
      </p:sp>
      <p:sp>
        <p:nvSpPr>
          <p:cNvPr id="4" name="Footer Placeholder 4"/>
          <p:cNvSpPr>
            <a:spLocks noGrp="1"/>
          </p:cNvSpPr>
          <p:nvPr>
            <p:ph type="ftr" sz="quarter" idx="11"/>
          </p:nvPr>
        </p:nvSpPr>
        <p:spPr/>
        <p:txBody>
          <a:bodyPr/>
          <a:lstStyle>
            <a:lvl1pPr>
              <a:defRPr/>
            </a:lvl1pPr>
          </a:lstStyle>
          <a:p>
            <a:pPr>
              <a:defRPr/>
            </a:pPr>
            <a:r>
              <a:rPr lang="en-IN"/>
              <a:t>© Indirect Taxes Committee, ICAI</a:t>
            </a:r>
          </a:p>
        </p:txBody>
      </p:sp>
      <p:sp>
        <p:nvSpPr>
          <p:cNvPr id="5" name="Slide Number Placeholder 5"/>
          <p:cNvSpPr>
            <a:spLocks noGrp="1"/>
          </p:cNvSpPr>
          <p:nvPr>
            <p:ph type="sldNum" sz="quarter" idx="12"/>
          </p:nvPr>
        </p:nvSpPr>
        <p:spPr/>
        <p:txBody>
          <a:bodyPr/>
          <a:lstStyle>
            <a:lvl1pPr>
              <a:defRPr/>
            </a:lvl1pPr>
          </a:lstStyle>
          <a:p>
            <a:fld id="{2C90AAB0-06BA-408B-B768-9CA9371867E2}" type="slidenum">
              <a:rPr lang="en-IN" altLang="en-US"/>
              <a:pPr/>
              <a:t>‹#›</a:t>
            </a:fld>
            <a:endParaRPr lang="en-IN" altLang="en-US"/>
          </a:p>
        </p:txBody>
      </p:sp>
    </p:spTree>
    <p:extLst>
      <p:ext uri="{BB962C8B-B14F-4D97-AF65-F5344CB8AC3E}">
        <p14:creationId xmlns:p14="http://schemas.microsoft.com/office/powerpoint/2010/main" val="379877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fld id="{134B93D0-96B7-4F77-98D0-D093FE6C1241}" type="datetime1">
              <a:rPr lang="en-IN"/>
              <a:pPr>
                <a:defRPr/>
              </a:pPr>
              <a:t>20-07-2018</a:t>
            </a:fld>
            <a:endParaRPr lang="en-IN"/>
          </a:p>
        </p:txBody>
      </p:sp>
      <p:sp>
        <p:nvSpPr>
          <p:cNvPr id="4" name="Footer Placeholder 2"/>
          <p:cNvSpPr>
            <a:spLocks noGrp="1"/>
          </p:cNvSpPr>
          <p:nvPr>
            <p:ph type="ftr" sz="quarter" idx="11"/>
          </p:nvPr>
        </p:nvSpPr>
        <p:spPr/>
        <p:txBody>
          <a:bodyPr/>
          <a:lstStyle>
            <a:lvl1pPr>
              <a:defRPr>
                <a:solidFill>
                  <a:schemeClr val="tx2">
                    <a:lumMod val="75000"/>
                  </a:schemeClr>
                </a:solidFill>
              </a:defRPr>
            </a:lvl1pPr>
          </a:lstStyle>
          <a:p>
            <a:pPr>
              <a:defRPr/>
            </a:pPr>
            <a:r>
              <a:rPr lang="en-IN"/>
              <a:t>© Indirect Taxes Committee, ICAI</a:t>
            </a:r>
          </a:p>
        </p:txBody>
      </p:sp>
      <p:sp>
        <p:nvSpPr>
          <p:cNvPr id="5" name="Slide Number Placeholder 3"/>
          <p:cNvSpPr>
            <a:spLocks noGrp="1"/>
          </p:cNvSpPr>
          <p:nvPr>
            <p:ph type="sldNum" sz="quarter" idx="12"/>
          </p:nvPr>
        </p:nvSpPr>
        <p:spPr/>
        <p:txBody>
          <a:bodyPr/>
          <a:lstStyle>
            <a:lvl1pPr>
              <a:defRPr/>
            </a:lvl1pPr>
          </a:lstStyle>
          <a:p>
            <a:fld id="{6E308EC4-0D99-442D-8A6F-394856BF0B90}" type="slidenum">
              <a:rPr lang="en-IN" altLang="en-US"/>
              <a:pPr/>
              <a:t>‹#›</a:t>
            </a:fld>
            <a:endParaRPr lang="en-IN" altLang="en-US"/>
          </a:p>
        </p:txBody>
      </p:sp>
    </p:spTree>
    <p:extLst>
      <p:ext uri="{BB962C8B-B14F-4D97-AF65-F5344CB8AC3E}">
        <p14:creationId xmlns:p14="http://schemas.microsoft.com/office/powerpoint/2010/main" val="5259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713413" y="402504"/>
              <a:ext cx="6054725"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485" y="1826078"/>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p:cNvSpPr>
            <p:nvPr/>
          </p:nvSpPr>
          <p:spPr bwMode="gray">
            <a:xfrm rot="-5400000">
              <a:off x="2229377"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6"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vl1pPr>
          </a:lstStyle>
          <a:p>
            <a:pPr>
              <a:defRPr/>
            </a:pPr>
            <a:fld id="{9ED5DA93-5CFA-4289-B8C3-B85D67CC3499}" type="datetime1">
              <a:rPr lang="en-IN"/>
              <a:pPr>
                <a:defRPr/>
              </a:pPr>
              <a:t>20-07-2018</a:t>
            </a:fld>
            <a:endParaRPr lang="en-IN"/>
          </a:p>
        </p:txBody>
      </p:sp>
      <p:sp>
        <p:nvSpPr>
          <p:cNvPr id="18" name="Footer Placeholder 5"/>
          <p:cNvSpPr>
            <a:spLocks noGrp="1"/>
          </p:cNvSpPr>
          <p:nvPr>
            <p:ph type="ftr" sz="quarter" idx="11"/>
          </p:nvPr>
        </p:nvSpPr>
        <p:spPr/>
        <p:txBody>
          <a:bodyPr/>
          <a:lstStyle>
            <a:lvl1pPr>
              <a:defRPr/>
            </a:lvl1pPr>
          </a:lstStyle>
          <a:p>
            <a:pPr>
              <a:defRPr/>
            </a:pPr>
            <a:r>
              <a:rPr lang="en-IN"/>
              <a:t>© Indirect Taxes Committee, ICAI</a:t>
            </a:r>
          </a:p>
        </p:txBody>
      </p:sp>
      <p:sp>
        <p:nvSpPr>
          <p:cNvPr id="19" name="Slide Number Placeholder 6"/>
          <p:cNvSpPr>
            <a:spLocks noGrp="1"/>
          </p:cNvSpPr>
          <p:nvPr>
            <p:ph type="sldNum" sz="quarter" idx="12"/>
          </p:nvPr>
        </p:nvSpPr>
        <p:spPr/>
        <p:txBody>
          <a:bodyPr/>
          <a:lstStyle>
            <a:lvl1pPr>
              <a:defRPr/>
            </a:lvl1pPr>
          </a:lstStyle>
          <a:p>
            <a:fld id="{777D0402-EA04-4886-9E51-13F540FCAD32}" type="slidenum">
              <a:rPr lang="en-IN" altLang="en-US"/>
              <a:pPr/>
              <a:t>‹#›</a:t>
            </a:fld>
            <a:endParaRPr lang="en-IN" altLang="en-US"/>
          </a:p>
        </p:txBody>
      </p:sp>
    </p:spTree>
    <p:extLst>
      <p:ext uri="{BB962C8B-B14F-4D97-AF65-F5344CB8AC3E}">
        <p14:creationId xmlns:p14="http://schemas.microsoft.com/office/powerpoint/2010/main" val="108858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6172200" y="402504"/>
              <a:ext cx="5595938"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400000">
              <a:off x="3295432"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p:cNvSpPr>
            <p:nvPr/>
          </p:nvSpPr>
          <p:spPr bwMode="gray">
            <a:xfrm rot="-5677511">
              <a:off x="4203594" y="1826078"/>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6"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vl1pPr>
          </a:lstStyle>
          <a:p>
            <a:pPr>
              <a:defRPr/>
            </a:pPr>
            <a:fld id="{0A544FA0-ECEA-459F-B7C8-5D1B78583709}" type="datetime1">
              <a:rPr lang="en-IN"/>
              <a:pPr>
                <a:defRPr/>
              </a:pPr>
              <a:t>20-07-2018</a:t>
            </a:fld>
            <a:endParaRPr lang="en-IN"/>
          </a:p>
        </p:txBody>
      </p:sp>
      <p:sp>
        <p:nvSpPr>
          <p:cNvPr id="18" name="Footer Placeholder 5"/>
          <p:cNvSpPr>
            <a:spLocks noGrp="1"/>
          </p:cNvSpPr>
          <p:nvPr>
            <p:ph type="ftr" sz="quarter" idx="11"/>
          </p:nvPr>
        </p:nvSpPr>
        <p:spPr/>
        <p:txBody>
          <a:bodyPr/>
          <a:lstStyle>
            <a:lvl1pPr>
              <a:defRPr/>
            </a:lvl1pPr>
          </a:lstStyle>
          <a:p>
            <a:pPr>
              <a:defRPr/>
            </a:pPr>
            <a:r>
              <a:rPr lang="en-IN"/>
              <a:t>© Indirect Taxes Committee, ICAI</a:t>
            </a:r>
          </a:p>
        </p:txBody>
      </p:sp>
      <p:sp>
        <p:nvSpPr>
          <p:cNvPr id="19" name="Slide Number Placeholder 6"/>
          <p:cNvSpPr>
            <a:spLocks noGrp="1"/>
          </p:cNvSpPr>
          <p:nvPr>
            <p:ph type="sldNum" sz="quarter" idx="12"/>
          </p:nvPr>
        </p:nvSpPr>
        <p:spPr/>
        <p:txBody>
          <a:bodyPr/>
          <a:lstStyle>
            <a:lvl1pPr>
              <a:defRPr/>
            </a:lvl1pPr>
          </a:lstStyle>
          <a:p>
            <a:fld id="{7FA5A3D0-E251-454C-9ACE-E788CF250EC8}" type="slidenum">
              <a:rPr lang="en-IN" altLang="en-US"/>
              <a:pPr/>
              <a:t>‹#›</a:t>
            </a:fld>
            <a:endParaRPr lang="en-IN" altLang="en-US"/>
          </a:p>
        </p:txBody>
      </p:sp>
    </p:spTree>
    <p:extLst>
      <p:ext uri="{BB962C8B-B14F-4D97-AF65-F5344CB8AC3E}">
        <p14:creationId xmlns:p14="http://schemas.microsoft.com/office/powerpoint/2010/main" val="1632946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
          <p:cNvGrpSpPr>
            <a:grpSpLocks/>
          </p:cNvGrpSpPr>
          <p:nvPr/>
        </p:nvGrpSpPr>
        <p:grpSpPr bwMode="auto">
          <a:xfrm>
            <a:off x="0" y="-333375"/>
            <a:ext cx="12192000" cy="4414838"/>
            <a:chOff x="0" y="-298689"/>
            <a:chExt cx="12192000" cy="7163343"/>
          </a:xfrm>
        </p:grpSpPr>
        <p:sp>
          <p:nvSpPr>
            <p:cNvPr id="26" name="Rectangle 25"/>
            <p:cNvSpPr/>
            <p:nvPr/>
          </p:nvSpPr>
          <p:spPr>
            <a:xfrm>
              <a:off x="0" y="-298689"/>
              <a:ext cx="12168000" cy="6048957"/>
            </a:xfrm>
            <a:prstGeom prst="rect">
              <a:avLst/>
            </a:prstGeom>
            <a:blipFill>
              <a:blip r:embed="rId21">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userDrawn="1"/>
          </p:nvSpPr>
          <p:spPr>
            <a:xfrm>
              <a:off x="7994651" y="196085"/>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52"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53"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027" name="Title Placeholder 1"/>
          <p:cNvSpPr>
            <a:spLocks noGrp="1"/>
          </p:cNvSpPr>
          <p:nvPr>
            <p:ph type="title"/>
          </p:nvPr>
        </p:nvSpPr>
        <p:spPr bwMode="gray">
          <a:xfrm>
            <a:off x="1352550" y="352425"/>
            <a:ext cx="8761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1216025" y="2243138"/>
            <a:ext cx="87614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0650538" y="6394450"/>
            <a:ext cx="990600" cy="304800"/>
          </a:xfrm>
          <a:prstGeom prst="rect">
            <a:avLst/>
          </a:prstGeom>
        </p:spPr>
        <p:txBody>
          <a:bodyPr vert="horz" lIns="91440" tIns="45720" rIns="91440" bIns="45720" rtlCol="0" anchor="t"/>
          <a:lstStyle>
            <a:lvl1pPr algn="r">
              <a:defRPr sz="1000" b="1" i="0">
                <a:solidFill>
                  <a:schemeClr val="accent1"/>
                </a:solidFill>
              </a:defRPr>
            </a:lvl1pPr>
          </a:lstStyle>
          <a:p>
            <a:pPr>
              <a:defRPr/>
            </a:pPr>
            <a:fld id="{99386A06-2072-450B-A4C7-D5182E152EA6}" type="datetime1">
              <a:rPr lang="en-IN"/>
              <a:pPr>
                <a:defRPr/>
              </a:pPr>
              <a:t>20-07-2018</a:t>
            </a:fld>
            <a:endParaRPr lang="en-IN"/>
          </a:p>
        </p:txBody>
      </p:sp>
      <p:sp>
        <p:nvSpPr>
          <p:cNvPr id="5" name="Footer Placeholder 4"/>
          <p:cNvSpPr>
            <a:spLocks noGrp="1"/>
          </p:cNvSpPr>
          <p:nvPr>
            <p:ph type="ftr" sz="quarter" idx="3"/>
          </p:nvPr>
        </p:nvSpPr>
        <p:spPr>
          <a:xfrm>
            <a:off x="528638" y="6391275"/>
            <a:ext cx="3859212" cy="304800"/>
          </a:xfrm>
          <a:prstGeom prst="rect">
            <a:avLst/>
          </a:prstGeom>
        </p:spPr>
        <p:txBody>
          <a:bodyPr vert="horz" lIns="91440" tIns="45720" rIns="91440" bIns="45720" rtlCol="0" anchor="b"/>
          <a:lstStyle>
            <a:lvl1pPr algn="l">
              <a:defRPr sz="1000" b="1" i="0">
                <a:solidFill>
                  <a:schemeClr val="accent1"/>
                </a:solidFill>
                <a:latin typeface="+mn-lt"/>
              </a:defRPr>
            </a:lvl1pPr>
          </a:lstStyle>
          <a:p>
            <a:pPr>
              <a:defRPr/>
            </a:pPr>
            <a:r>
              <a:rPr lang="en-IN"/>
              <a:t>© Indirect Taxes Committee, ICAI</a:t>
            </a:r>
          </a:p>
        </p:txBody>
      </p:sp>
      <p:sp>
        <p:nvSpPr>
          <p:cNvPr id="22" name="Rectangle 2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chemeClr val="bg1"/>
                </a:solidFill>
                <a:latin typeface="Times New Roman" panose="02020603050405020304" pitchFamily="18" charset="0"/>
              </a:defRPr>
            </a:lvl1pPr>
          </a:lstStyle>
          <a:p>
            <a:fld id="{7BDDC27E-ED4A-4ED1-9805-5378A698DACF}" type="slidenum">
              <a:rPr lang="en-IN" altLang="en-US"/>
              <a:pPr/>
              <a:t>‹#›</a:t>
            </a:fld>
            <a:endParaRPr lang="en-IN" altLang="en-US"/>
          </a:p>
        </p:txBody>
      </p:sp>
    </p:spTree>
    <p:extLst>
      <p:ext uri="{BB962C8B-B14F-4D97-AF65-F5344CB8AC3E}">
        <p14:creationId xmlns:p14="http://schemas.microsoft.com/office/powerpoint/2010/main" val="2024326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ctr" defTabSz="457200" rtl="0" eaLnBrk="0" fontAlgn="base" hangingPunct="0">
        <a:spcBef>
          <a:spcPct val="0"/>
        </a:spcBef>
        <a:spcAft>
          <a:spcPct val="0"/>
        </a:spcAft>
        <a:defRPr sz="3600" kern="1200">
          <a:solidFill>
            <a:schemeClr val="bg2"/>
          </a:solidFill>
          <a:latin typeface="+mj-lt"/>
          <a:ea typeface="+mj-ea"/>
          <a:cs typeface="+mj-cs"/>
        </a:defRPr>
      </a:lvl1pPr>
      <a:lvl2pPr algn="ctr" defTabSz="457200" rtl="0" eaLnBrk="0" fontAlgn="base" hangingPunct="0">
        <a:spcBef>
          <a:spcPct val="0"/>
        </a:spcBef>
        <a:spcAft>
          <a:spcPct val="0"/>
        </a:spcAft>
        <a:defRPr sz="3600">
          <a:solidFill>
            <a:schemeClr val="bg2"/>
          </a:solidFill>
          <a:latin typeface="Palatino Linotype" panose="02040502050505030304" pitchFamily="18" charset="0"/>
        </a:defRPr>
      </a:lvl2pPr>
      <a:lvl3pPr algn="ctr" defTabSz="457200" rtl="0" eaLnBrk="0" fontAlgn="base" hangingPunct="0">
        <a:spcBef>
          <a:spcPct val="0"/>
        </a:spcBef>
        <a:spcAft>
          <a:spcPct val="0"/>
        </a:spcAft>
        <a:defRPr sz="3600">
          <a:solidFill>
            <a:schemeClr val="bg2"/>
          </a:solidFill>
          <a:latin typeface="Palatino Linotype" panose="02040502050505030304" pitchFamily="18" charset="0"/>
        </a:defRPr>
      </a:lvl3pPr>
      <a:lvl4pPr algn="ctr" defTabSz="457200" rtl="0" eaLnBrk="0" fontAlgn="base" hangingPunct="0">
        <a:spcBef>
          <a:spcPct val="0"/>
        </a:spcBef>
        <a:spcAft>
          <a:spcPct val="0"/>
        </a:spcAft>
        <a:defRPr sz="3600">
          <a:solidFill>
            <a:schemeClr val="bg2"/>
          </a:solidFill>
          <a:latin typeface="Palatino Linotype" panose="02040502050505030304" pitchFamily="18" charset="0"/>
        </a:defRPr>
      </a:lvl4pPr>
      <a:lvl5pPr algn="ctr" defTabSz="457200" rtl="0" eaLnBrk="0" fontAlgn="base" hangingPunct="0">
        <a:spcBef>
          <a:spcPct val="0"/>
        </a:spcBef>
        <a:spcAft>
          <a:spcPct val="0"/>
        </a:spcAft>
        <a:defRPr sz="3600">
          <a:solidFill>
            <a:schemeClr val="bg2"/>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idtc.icai.org/" TargetMode="External"/><Relationship Id="rId2" Type="http://schemas.openxmlformats.org/officeDocument/2006/relationships/hyperlink" Target="mailto:idtc@icai.in"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dtc@icai.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8.xml"/><Relationship Id="rId7" Type="http://schemas.openxmlformats.org/officeDocument/2006/relationships/image" Target="../media/image22.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24.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waybill.nic.in/" TargetMode="External"/><Relationship Id="rId1" Type="http://schemas.openxmlformats.org/officeDocument/2006/relationships/slideLayout" Target="../slideLayouts/slideLayout1.xml"/><Relationship Id="rId5" Type="http://schemas.openxmlformats.org/officeDocument/2006/relationships/hyperlink" Target="http://ewaybill.nic.in/"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hyperlink" Target="https://drive.google.com/file/d/1UpxPAbvjJ0_BQRQPuWcpudL0MawIfaLG/view?usp=sharin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48.png"/><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docs.ewaybillgst.gov.in/Documents/EWB_SMS.pdf" TargetMode="Externa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ewaybill.nic.in/"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1207008" y="2459736"/>
            <a:ext cx="9848088" cy="950983"/>
          </a:xfrm>
        </p:spPr>
        <p:txBody>
          <a:bodyPr/>
          <a:lstStyle/>
          <a:p>
            <a:pPr eaLnBrk="1" hangingPunct="1"/>
            <a:r>
              <a:rPr lang="en-IN" altLang="en-US" dirty="0"/>
              <a:t>Standardised PPT on GST</a:t>
            </a:r>
            <a:endParaRPr lang="en-IN" altLang="en-US" sz="3600" dirty="0"/>
          </a:p>
        </p:txBody>
      </p:sp>
      <p:sp>
        <p:nvSpPr>
          <p:cNvPr id="3" name="Subtitle 2"/>
          <p:cNvSpPr>
            <a:spLocks noGrp="1"/>
          </p:cNvSpPr>
          <p:nvPr>
            <p:ph type="subTitle" idx="1"/>
          </p:nvPr>
        </p:nvSpPr>
        <p:spPr>
          <a:xfrm>
            <a:off x="2389188" y="4630738"/>
            <a:ext cx="9001125" cy="1655762"/>
          </a:xfrm>
        </p:spPr>
        <p:txBody>
          <a:bodyPr rtlCol="0">
            <a:noAutofit/>
          </a:bodyPr>
          <a:lstStyle/>
          <a:p>
            <a:pPr algn="r" eaLnBrk="1" fontAlgn="auto" hangingPunct="1">
              <a:spcAft>
                <a:spcPts val="0"/>
              </a:spcAft>
              <a:buFont typeface="Wingdings 3" charset="2"/>
              <a:buNone/>
              <a:defRPr/>
            </a:pPr>
            <a:r>
              <a:rPr lang="en-IN" sz="2400" i="1" dirty="0">
                <a:latin typeface="+mj-lt"/>
              </a:rPr>
              <a:t>Indirect Taxes Committee</a:t>
            </a:r>
          </a:p>
          <a:p>
            <a:pPr algn="r" eaLnBrk="1" fontAlgn="auto" hangingPunct="1">
              <a:spcAft>
                <a:spcPts val="0"/>
              </a:spcAft>
              <a:buFont typeface="Wingdings 3" charset="2"/>
              <a:buNone/>
              <a:defRPr/>
            </a:pPr>
            <a:r>
              <a:rPr lang="en-IN" sz="2400" i="1" dirty="0">
                <a:latin typeface="+mj-lt"/>
              </a:rPr>
              <a:t>The Institute of Chartered Accountants of India</a:t>
            </a:r>
          </a:p>
        </p:txBody>
      </p:sp>
    </p:spTree>
    <p:extLst>
      <p:ext uri="{BB962C8B-B14F-4D97-AF65-F5344CB8AC3E}">
        <p14:creationId xmlns:p14="http://schemas.microsoft.com/office/powerpoint/2010/main" val="1527374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911F14-FAE5-4026-9467-A09BFEC2B746}"/>
              </a:ext>
            </a:extLst>
          </p:cNvPr>
          <p:cNvSpPr/>
          <p:nvPr/>
        </p:nvSpPr>
        <p:spPr>
          <a:xfrm>
            <a:off x="971845" y="583727"/>
            <a:ext cx="9846210" cy="1070871"/>
          </a:xfrm>
          <a:prstGeom prst="rect">
            <a:avLst/>
          </a:prstGeom>
        </p:spPr>
        <p:txBody>
          <a:bodyPr wrap="square">
            <a:spAutoFit/>
          </a:bodyPr>
          <a:lstStyle/>
          <a:p>
            <a:pPr>
              <a:lnSpc>
                <a:spcPct val="107000"/>
              </a:lnSpc>
              <a:spcAft>
                <a:spcPts val="600"/>
              </a:spcAft>
            </a:pPr>
            <a:r>
              <a:rPr lang="en-IN" sz="2800" dirty="0">
                <a:latin typeface="Calibri" panose="020F0502020204030204" pitchFamily="34" charset="0"/>
                <a:cs typeface="Times New Roman" panose="02020603050405020304" pitchFamily="18" charset="0"/>
              </a:rPr>
              <a:t>Step 2:</a:t>
            </a:r>
          </a:p>
          <a:p>
            <a:pPr>
              <a:lnSpc>
                <a:spcPct val="107000"/>
              </a:lnSpc>
              <a:spcAft>
                <a:spcPts val="600"/>
              </a:spcAft>
            </a:pPr>
            <a:r>
              <a:rPr lang="en-IN" sz="2800" dirty="0">
                <a:latin typeface="Calibri" panose="020F0502020204030204" pitchFamily="34" charset="0"/>
                <a:cs typeface="Times New Roman" panose="02020603050405020304" pitchFamily="18" charset="0"/>
              </a:rPr>
              <a:t>Enter the GSTIN Number and Click on “Go” to submit the request</a:t>
            </a:r>
          </a:p>
        </p:txBody>
      </p:sp>
      <p:sp>
        <p:nvSpPr>
          <p:cNvPr id="5" name="Slide Number Placeholder 4">
            <a:extLst>
              <a:ext uri="{FF2B5EF4-FFF2-40B4-BE49-F238E27FC236}">
                <a16:creationId xmlns:a16="http://schemas.microsoft.com/office/drawing/2014/main" id="{1773FBCD-6B9C-4AB5-9DBD-FFCAE22B5F52}"/>
              </a:ext>
            </a:extLst>
          </p:cNvPr>
          <p:cNvSpPr>
            <a:spLocks noGrp="1"/>
          </p:cNvSpPr>
          <p:nvPr>
            <p:ph type="sldNum" sz="quarter" idx="12"/>
          </p:nvPr>
        </p:nvSpPr>
        <p:spPr/>
        <p:txBody>
          <a:bodyPr/>
          <a:lstStyle/>
          <a:p>
            <a:fld id="{72CC1286-1CFD-434F-91E2-447085530BDC}" type="slidenum">
              <a:rPr lang="en-IN" smtClean="0"/>
              <a:t>10</a:t>
            </a:fld>
            <a:endParaRPr lang="en-IN" dirty="0"/>
          </a:p>
        </p:txBody>
      </p:sp>
      <p:pic>
        <p:nvPicPr>
          <p:cNvPr id="6" name="Picture 5">
            <a:extLst>
              <a:ext uri="{FF2B5EF4-FFF2-40B4-BE49-F238E27FC236}">
                <a16:creationId xmlns:a16="http://schemas.microsoft.com/office/drawing/2014/main" id="{11AC5158-B8CC-4655-AE0B-D44083B56A27}"/>
              </a:ext>
            </a:extLst>
          </p:cNvPr>
          <p:cNvPicPr>
            <a:picLocks noChangeAspect="1"/>
          </p:cNvPicPr>
          <p:nvPr/>
        </p:nvPicPr>
        <p:blipFill>
          <a:blip r:embed="rId2"/>
          <a:stretch>
            <a:fillRect/>
          </a:stretch>
        </p:blipFill>
        <p:spPr>
          <a:xfrm>
            <a:off x="1399223" y="1976070"/>
            <a:ext cx="8743584" cy="3232470"/>
          </a:xfrm>
          <a:prstGeom prst="rect">
            <a:avLst/>
          </a:prstGeom>
        </p:spPr>
      </p:pic>
    </p:spTree>
    <p:extLst>
      <p:ext uri="{BB962C8B-B14F-4D97-AF65-F5344CB8AC3E}">
        <p14:creationId xmlns:p14="http://schemas.microsoft.com/office/powerpoint/2010/main" val="25417918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B336-B3C0-455B-854F-0A7D533AC779}"/>
              </a:ext>
            </a:extLst>
          </p:cNvPr>
          <p:cNvSpPr>
            <a:spLocks noGrp="1"/>
          </p:cNvSpPr>
          <p:nvPr>
            <p:ph type="title"/>
          </p:nvPr>
        </p:nvSpPr>
        <p:spPr/>
        <p:txBody>
          <a:bodyPr>
            <a:normAutofit fontScale="90000"/>
          </a:bodyPr>
          <a:lstStyle/>
          <a:p>
            <a:br>
              <a:rPr lang="en-IN" dirty="0"/>
            </a:br>
            <a:r>
              <a:rPr lang="en-IN" b="1" dirty="0"/>
              <a:t>Register for other facilities carefully </a:t>
            </a:r>
            <a:br>
              <a:rPr lang="en-IN" dirty="0"/>
            </a:br>
            <a:endParaRPr lang="en-IN" dirty="0"/>
          </a:p>
        </p:txBody>
      </p:sp>
      <p:sp>
        <p:nvSpPr>
          <p:cNvPr id="3" name="Content Placeholder 2">
            <a:extLst>
              <a:ext uri="{FF2B5EF4-FFF2-40B4-BE49-F238E27FC236}">
                <a16:creationId xmlns:a16="http://schemas.microsoft.com/office/drawing/2014/main" id="{738E62CB-A81F-4634-AB30-11AA81585255}"/>
              </a:ext>
            </a:extLst>
          </p:cNvPr>
          <p:cNvSpPr>
            <a:spLocks noGrp="1"/>
          </p:cNvSpPr>
          <p:nvPr>
            <p:ph idx="1"/>
          </p:nvPr>
        </p:nvSpPr>
        <p:spPr/>
        <p:txBody>
          <a:bodyPr>
            <a:normAutofit/>
          </a:bodyPr>
          <a:lstStyle/>
          <a:p>
            <a:r>
              <a:rPr lang="en-IN" dirty="0"/>
              <a:t>SMS based and Android based e-Way Bill </a:t>
            </a:r>
          </a:p>
          <a:p>
            <a:pPr lvl="1"/>
            <a:r>
              <a:rPr lang="en-IN" dirty="0"/>
              <a:t>SMS based E-way Bill has to be generated carefully to avoid mistakes while typing the parameters.</a:t>
            </a:r>
          </a:p>
          <a:p>
            <a:endParaRPr lang="en-IN" dirty="0"/>
          </a:p>
          <a:p>
            <a:r>
              <a:rPr lang="en-IN" dirty="0"/>
              <a:t>Registration to work as a transporter. </a:t>
            </a:r>
          </a:p>
          <a:p>
            <a:pPr lvl="1"/>
            <a:r>
              <a:rPr lang="en-IN" dirty="0"/>
              <a:t>This registration as transporter facilitates the tax payers to generate the e-Way Bill for other parties as a transporter.</a:t>
            </a:r>
          </a:p>
        </p:txBody>
      </p:sp>
      <p:sp>
        <p:nvSpPr>
          <p:cNvPr id="4" name="Slide Number Placeholder 3">
            <a:extLst>
              <a:ext uri="{FF2B5EF4-FFF2-40B4-BE49-F238E27FC236}">
                <a16:creationId xmlns:a16="http://schemas.microsoft.com/office/drawing/2014/main" id="{30B07F78-EE1B-4694-838F-A220C9D5F827}"/>
              </a:ext>
            </a:extLst>
          </p:cNvPr>
          <p:cNvSpPr>
            <a:spLocks noGrp="1"/>
          </p:cNvSpPr>
          <p:nvPr>
            <p:ph type="sldNum" sz="quarter" idx="12"/>
          </p:nvPr>
        </p:nvSpPr>
        <p:spPr/>
        <p:txBody>
          <a:bodyPr/>
          <a:lstStyle/>
          <a:p>
            <a:fld id="{72CC1286-1CFD-434F-91E2-447085530BDC}" type="slidenum">
              <a:rPr lang="en-IN" smtClean="0"/>
              <a:t>100</a:t>
            </a:fld>
            <a:endParaRPr lang="en-IN" dirty="0"/>
          </a:p>
        </p:txBody>
      </p:sp>
    </p:spTree>
    <p:extLst>
      <p:ext uri="{BB962C8B-B14F-4D97-AF65-F5344CB8AC3E}">
        <p14:creationId xmlns:p14="http://schemas.microsoft.com/office/powerpoint/2010/main" val="13781351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28B1-47EA-4D8E-87A2-A49B761338FA}"/>
              </a:ext>
            </a:extLst>
          </p:cNvPr>
          <p:cNvSpPr>
            <a:spLocks noGrp="1"/>
          </p:cNvSpPr>
          <p:nvPr>
            <p:ph type="title"/>
          </p:nvPr>
        </p:nvSpPr>
        <p:spPr/>
        <p:txBody>
          <a:bodyPr/>
          <a:lstStyle/>
          <a:p>
            <a:r>
              <a:rPr lang="en-IN" dirty="0"/>
              <a:t>API Interface</a:t>
            </a:r>
          </a:p>
        </p:txBody>
      </p:sp>
      <p:sp>
        <p:nvSpPr>
          <p:cNvPr id="3" name="Content Placeholder 2">
            <a:extLst>
              <a:ext uri="{FF2B5EF4-FFF2-40B4-BE49-F238E27FC236}">
                <a16:creationId xmlns:a16="http://schemas.microsoft.com/office/drawing/2014/main" id="{5C57712A-CBE7-451A-97B4-B60601FC0295}"/>
              </a:ext>
            </a:extLst>
          </p:cNvPr>
          <p:cNvSpPr>
            <a:spLocks noGrp="1"/>
          </p:cNvSpPr>
          <p:nvPr>
            <p:ph idx="1"/>
          </p:nvPr>
        </p:nvSpPr>
        <p:spPr>
          <a:xfrm>
            <a:off x="508489" y="1267313"/>
            <a:ext cx="11317165" cy="4874114"/>
          </a:xfrm>
        </p:spPr>
        <p:txBody>
          <a:bodyPr>
            <a:normAutofit/>
          </a:bodyPr>
          <a:lstStyle/>
          <a:p>
            <a:r>
              <a:rPr lang="en-IN" dirty="0"/>
              <a:t>Best method for the large tax payers, who generate the large number of e-Way Bills, is API interface. </a:t>
            </a:r>
          </a:p>
          <a:p>
            <a:pPr algn="just"/>
            <a:r>
              <a:rPr lang="en-IN" dirty="0"/>
              <a:t>This is site-to-site integration of the systems for e-way Bill generation. In this method, the tax payer system will directly request the E-way Bill system while generating invoice in his system and get the e-Way Bill number. </a:t>
            </a:r>
          </a:p>
          <a:p>
            <a:pPr algn="just"/>
            <a:r>
              <a:rPr lang="en-IN" dirty="0"/>
              <a:t>This can be printed on the Invoice document and movement of the goods can be started. </a:t>
            </a:r>
          </a:p>
          <a:p>
            <a:pPr algn="just"/>
            <a:r>
              <a:rPr lang="en-IN" dirty="0"/>
              <a:t>This avoids duplicate data entry and eliminates complete data entry mistakes. To use this facility, the tax payers have to request the department for this service</a:t>
            </a:r>
          </a:p>
        </p:txBody>
      </p:sp>
      <p:sp>
        <p:nvSpPr>
          <p:cNvPr id="4" name="Slide Number Placeholder 3">
            <a:extLst>
              <a:ext uri="{FF2B5EF4-FFF2-40B4-BE49-F238E27FC236}">
                <a16:creationId xmlns:a16="http://schemas.microsoft.com/office/drawing/2014/main" id="{DEC36E0B-6C18-4CA8-99D2-EA163E8404F8}"/>
              </a:ext>
            </a:extLst>
          </p:cNvPr>
          <p:cNvSpPr>
            <a:spLocks noGrp="1"/>
          </p:cNvSpPr>
          <p:nvPr>
            <p:ph type="sldNum" sz="quarter" idx="12"/>
          </p:nvPr>
        </p:nvSpPr>
        <p:spPr/>
        <p:txBody>
          <a:bodyPr/>
          <a:lstStyle/>
          <a:p>
            <a:fld id="{72CC1286-1CFD-434F-91E2-447085530BDC}" type="slidenum">
              <a:rPr lang="en-IN" smtClean="0"/>
              <a:t>101</a:t>
            </a:fld>
            <a:endParaRPr lang="en-IN" dirty="0"/>
          </a:p>
        </p:txBody>
      </p:sp>
    </p:spTree>
    <p:extLst>
      <p:ext uri="{BB962C8B-B14F-4D97-AF65-F5344CB8AC3E}">
        <p14:creationId xmlns:p14="http://schemas.microsoft.com/office/powerpoint/2010/main" val="16734565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7013" y="1987550"/>
            <a:ext cx="6657975" cy="1862138"/>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US" sz="11500" dirty="0">
                <a:ln w="0"/>
                <a:solidFill>
                  <a:schemeClr val="tx2">
                    <a:lumMod val="75000"/>
                  </a:schemeClr>
                </a:solidFill>
                <a:effectLst>
                  <a:outerShdw blurRad="38100" dist="25400" dir="5400000" algn="ctr" rotWithShape="0">
                    <a:srgbClr val="6E747A">
                      <a:alpha val="43000"/>
                    </a:srgbClr>
                  </a:outerShdw>
                </a:effectLst>
              </a:rPr>
              <a:t>Thank You</a:t>
            </a:r>
            <a:endParaRPr lang="en-IN" sz="11500" dirty="0">
              <a:ln w="0"/>
              <a:solidFill>
                <a:schemeClr val="tx2">
                  <a:lumMod val="75000"/>
                </a:schemeClr>
              </a:solidFill>
              <a:effectLst>
                <a:outerShdw blurRad="38100" dist="25400" dir="5400000" algn="ctr" rotWithShape="0">
                  <a:srgbClr val="6E747A">
                    <a:alpha val="43000"/>
                  </a:srgbClr>
                </a:outerShdw>
              </a:effectLst>
            </a:endParaRPr>
          </a:p>
        </p:txBody>
      </p:sp>
      <p:sp>
        <p:nvSpPr>
          <p:cNvPr id="3" name="Rectangle 3"/>
          <p:cNvSpPr txBox="1">
            <a:spLocks noChangeArrowheads="1"/>
          </p:cNvSpPr>
          <p:nvPr/>
        </p:nvSpPr>
        <p:spPr>
          <a:xfrm>
            <a:off x="3200400" y="4800600"/>
            <a:ext cx="7543800" cy="1585913"/>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fontAlgn="auto">
              <a:spcAft>
                <a:spcPts val="0"/>
              </a:spcAft>
              <a:buFont typeface="Wingdings" pitchFamily="2" charset="2"/>
              <a:buNone/>
              <a:defRPr/>
            </a:pPr>
            <a:r>
              <a:rPr lang="en-US" sz="2200" b="1" dirty="0">
                <a:solidFill>
                  <a:schemeClr val="tx1">
                    <a:lumMod val="65000"/>
                    <a:lumOff val="35000"/>
                  </a:schemeClr>
                </a:solidFill>
              </a:rPr>
              <a:t>For any Clarification, Please Contact </a:t>
            </a:r>
          </a:p>
          <a:p>
            <a:pPr fontAlgn="auto">
              <a:spcAft>
                <a:spcPts val="0"/>
              </a:spcAft>
              <a:buFont typeface="Wingdings" pitchFamily="2" charset="2"/>
              <a:buNone/>
              <a:defRPr/>
            </a:pPr>
            <a:r>
              <a:rPr lang="en-US" altLang="zh-TW" sz="2200" dirty="0">
                <a:solidFill>
                  <a:schemeClr val="tx1">
                    <a:lumMod val="65000"/>
                    <a:lumOff val="35000"/>
                  </a:schemeClr>
                </a:solidFill>
              </a:rPr>
              <a:t>Indirect Taxes Committee of ICAI</a:t>
            </a:r>
          </a:p>
          <a:p>
            <a:pPr fontAlgn="auto">
              <a:spcAft>
                <a:spcPts val="0"/>
              </a:spcAft>
              <a:buFont typeface="Wingdings" pitchFamily="2" charset="2"/>
              <a:buNone/>
              <a:defRPr/>
            </a:pPr>
            <a:r>
              <a:rPr lang="en-US" altLang="zh-TW" sz="2200" dirty="0">
                <a:solidFill>
                  <a:schemeClr val="tx1">
                    <a:lumMod val="65000"/>
                    <a:lumOff val="35000"/>
                  </a:schemeClr>
                </a:solidFill>
              </a:rPr>
              <a:t>Email: </a:t>
            </a:r>
            <a:r>
              <a:rPr lang="en-US" altLang="zh-TW" sz="2200" dirty="0">
                <a:solidFill>
                  <a:schemeClr val="tx2">
                    <a:lumMod val="75000"/>
                  </a:schemeClr>
                </a:solidFill>
                <a:hlinkClick r:id="rId2"/>
              </a:rPr>
              <a:t>idtc@icai.in</a:t>
            </a:r>
            <a:r>
              <a:rPr lang="en-US" altLang="zh-TW" sz="2200" dirty="0">
                <a:solidFill>
                  <a:schemeClr val="tx1">
                    <a:lumMod val="65000"/>
                    <a:lumOff val="35000"/>
                  </a:schemeClr>
                </a:solidFill>
              </a:rPr>
              <a:t>, Website: </a:t>
            </a:r>
            <a:r>
              <a:rPr lang="en-US" altLang="zh-TW" sz="2200" dirty="0">
                <a:solidFill>
                  <a:schemeClr val="tx1">
                    <a:lumMod val="65000"/>
                    <a:lumOff val="35000"/>
                  </a:schemeClr>
                </a:solidFill>
                <a:hlinkClick r:id="rId3"/>
              </a:rPr>
              <a:t>www.idtc.icai.org</a:t>
            </a:r>
            <a:r>
              <a:rPr lang="en-US" altLang="zh-TW" sz="2200" dirty="0">
                <a:solidFill>
                  <a:schemeClr val="tx1">
                    <a:lumMod val="65000"/>
                    <a:lumOff val="35000"/>
                  </a:schemeClr>
                </a:solidFill>
              </a:rPr>
              <a:t>  </a:t>
            </a:r>
            <a:endParaRPr lang="en-US" dirty="0">
              <a:solidFill>
                <a:schemeClr val="tx1">
                  <a:lumMod val="65000"/>
                  <a:lumOff val="35000"/>
                </a:schemeClr>
              </a:solidFill>
            </a:endParaRPr>
          </a:p>
          <a:p>
            <a:pPr fontAlgn="auto">
              <a:spcAft>
                <a:spcPts val="0"/>
              </a:spcAft>
              <a:defRPr/>
            </a:pPr>
            <a:endParaRPr lang="en-US" dirty="0">
              <a:solidFill>
                <a:schemeClr val="tx1">
                  <a:lumMod val="65000"/>
                  <a:lumOff val="35000"/>
                </a:schemeClr>
              </a:solidFill>
            </a:endParaRPr>
          </a:p>
        </p:txBody>
      </p:sp>
      <p:pic>
        <p:nvPicPr>
          <p:cNvPr id="5" name="Picture 4"/>
          <p:cNvPicPr>
            <a:picLocks noChangeAspect="1"/>
          </p:cNvPicPr>
          <p:nvPr/>
        </p:nvPicPr>
        <p:blipFill rotWithShape="1">
          <a:blip r:embed="rId4"/>
          <a:srcRect l="-1170" r="9237"/>
          <a:stretch/>
        </p:blipFill>
        <p:spPr>
          <a:xfrm>
            <a:off x="1085515" y="4748637"/>
            <a:ext cx="1759531" cy="1638286"/>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oter Placeholder 3"/>
          <p:cNvSpPr>
            <a:spLocks noGrp="1"/>
          </p:cNvSpPr>
          <p:nvPr>
            <p:ph type="ftr" sz="quarter" idx="11"/>
          </p:nvPr>
        </p:nvSpPr>
        <p:spPr/>
        <p:txBody>
          <a:bodyPr/>
          <a:lstStyle/>
          <a:p>
            <a:pPr>
              <a:defRPr/>
            </a:pPr>
            <a:r>
              <a:rPr lang="en-IN"/>
              <a:t>© Indirect Taxes Committee, ICAI</a:t>
            </a:r>
          </a:p>
        </p:txBody>
      </p:sp>
      <p:sp>
        <p:nvSpPr>
          <p:cNvPr id="1013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7B8B5E2A-3B69-43FB-9488-F6D18EF973BB}" type="slidenum">
              <a:rPr lang="en-IN" altLang="en-US">
                <a:solidFill>
                  <a:schemeClr val="bg1"/>
                </a:solidFill>
              </a:rPr>
              <a:pPr>
                <a:spcBef>
                  <a:spcPct val="0"/>
                </a:spcBef>
                <a:buClrTx/>
                <a:buSzTx/>
                <a:buFontTx/>
                <a:buNone/>
              </a:pPr>
              <a:t>102</a:t>
            </a:fld>
            <a:endParaRPr lang="en-IN" altLang="en-US">
              <a:solidFill>
                <a:schemeClr val="bg1"/>
              </a:solidFill>
            </a:endParaRPr>
          </a:p>
        </p:txBody>
      </p:sp>
    </p:spTree>
    <p:extLst>
      <p:ext uri="{BB962C8B-B14F-4D97-AF65-F5344CB8AC3E}">
        <p14:creationId xmlns:p14="http://schemas.microsoft.com/office/powerpoint/2010/main" val="3137054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075370-BCE3-488B-BED5-29A1CC718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965" y="408346"/>
            <a:ext cx="4507753" cy="4403648"/>
          </a:xfrm>
          <a:prstGeom prst="rect">
            <a:avLst/>
          </a:prstGeom>
        </p:spPr>
      </p:pic>
      <p:sp>
        <p:nvSpPr>
          <p:cNvPr id="2" name="Rectangle 1">
            <a:extLst>
              <a:ext uri="{FF2B5EF4-FFF2-40B4-BE49-F238E27FC236}">
                <a16:creationId xmlns:a16="http://schemas.microsoft.com/office/drawing/2014/main" id="{FED46D72-5F3C-402B-89CB-E1BA62617388}"/>
              </a:ext>
            </a:extLst>
          </p:cNvPr>
          <p:cNvSpPr/>
          <p:nvPr/>
        </p:nvSpPr>
        <p:spPr>
          <a:xfrm>
            <a:off x="568277" y="632738"/>
            <a:ext cx="6456777" cy="532903"/>
          </a:xfrm>
          <a:prstGeom prst="rect">
            <a:avLst/>
          </a:prstGeom>
        </p:spPr>
        <p:txBody>
          <a:bodyPr wrap="square">
            <a:spAutoFit/>
          </a:bodyPr>
          <a:lstStyle/>
          <a:p>
            <a:pPr>
              <a:lnSpc>
                <a:spcPct val="107000"/>
              </a:lnSpc>
              <a:spcAft>
                <a:spcPts val="600"/>
              </a:spcAft>
            </a:pPr>
            <a:r>
              <a:rPr lang="en-IN" sz="2800" dirty="0">
                <a:latin typeface="Calibri" panose="020F0502020204030204" pitchFamily="34" charset="0"/>
                <a:cs typeface="Times New Roman" panose="02020603050405020304" pitchFamily="18" charset="0"/>
              </a:rPr>
              <a:t>Step 3: Validate &amp; Update Details</a:t>
            </a:r>
          </a:p>
        </p:txBody>
      </p:sp>
      <p:sp>
        <p:nvSpPr>
          <p:cNvPr id="3" name="Rectangle 2">
            <a:extLst>
              <a:ext uri="{FF2B5EF4-FFF2-40B4-BE49-F238E27FC236}">
                <a16:creationId xmlns:a16="http://schemas.microsoft.com/office/drawing/2014/main" id="{739880C8-CC5D-4E79-87AD-9B977FFCA7D3}"/>
              </a:ext>
            </a:extLst>
          </p:cNvPr>
          <p:cNvSpPr/>
          <p:nvPr/>
        </p:nvSpPr>
        <p:spPr>
          <a:xfrm>
            <a:off x="568276" y="1627080"/>
            <a:ext cx="6896393" cy="1196802"/>
          </a:xfrm>
          <a:prstGeom prst="rect">
            <a:avLst/>
          </a:prstGeom>
        </p:spPr>
        <p:txBody>
          <a:bodyPr wrap="square">
            <a:spAutoFit/>
          </a:bodyPr>
          <a:lstStyle/>
          <a:p>
            <a:pPr>
              <a:lnSpc>
                <a:spcPct val="107000"/>
              </a:lnSpc>
              <a:spcAft>
                <a:spcPts val="600"/>
              </a:spcAft>
            </a:pPr>
            <a:r>
              <a:rPr lang="en-IN" sz="2800" dirty="0">
                <a:latin typeface="Calibri" panose="020F0502020204030204" pitchFamily="34" charset="0"/>
                <a:cs typeface="Times New Roman" panose="02020603050405020304" pitchFamily="18" charset="0"/>
              </a:rPr>
              <a:t>Step 4: Click on Send OTP &amp; Verify OTP</a:t>
            </a:r>
          </a:p>
          <a:p>
            <a:pPr>
              <a:lnSpc>
                <a:spcPct val="107000"/>
              </a:lnSpc>
              <a:spcAft>
                <a:spcPts val="600"/>
              </a:spcAft>
            </a:pPr>
            <a:endParaRPr lang="en-IN"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F7C8680-3644-4D58-8EA5-082064BCF78D}"/>
              </a:ext>
            </a:extLst>
          </p:cNvPr>
          <p:cNvSpPr/>
          <p:nvPr/>
        </p:nvSpPr>
        <p:spPr>
          <a:xfrm>
            <a:off x="564189" y="2866153"/>
            <a:ext cx="6751320" cy="993926"/>
          </a:xfrm>
          <a:prstGeom prst="rect">
            <a:avLst/>
          </a:prstGeom>
        </p:spPr>
        <p:txBody>
          <a:bodyPr wrap="square">
            <a:spAutoFit/>
          </a:bodyPr>
          <a:lstStyle/>
          <a:p>
            <a:pPr>
              <a:lnSpc>
                <a:spcPct val="107000"/>
              </a:lnSpc>
              <a:spcAft>
                <a:spcPts val="600"/>
              </a:spcAft>
            </a:pPr>
            <a:r>
              <a:rPr lang="en-IN" sz="2800" dirty="0">
                <a:latin typeface="Calibri" panose="020F0502020204030204" pitchFamily="34" charset="0"/>
                <a:cs typeface="Times New Roman" panose="02020603050405020304" pitchFamily="18" charset="0"/>
              </a:rPr>
              <a:t>Step 5: Set User Name &amp; Password  </a:t>
            </a:r>
            <a:r>
              <a:rPr lang="en-IN" sz="2800" dirty="0">
                <a:latin typeface="Calibri" panose="020F0502020204030204" pitchFamily="34" charset="0"/>
                <a:ea typeface="Calibri" panose="020F0502020204030204" pitchFamily="34" charset="0"/>
                <a:cs typeface="Times New Roman" panose="02020603050405020304" pitchFamily="18" charset="0"/>
              </a:rPr>
              <a:t>user choice</a:t>
            </a:r>
          </a:p>
        </p:txBody>
      </p:sp>
      <p:pic>
        <p:nvPicPr>
          <p:cNvPr id="8" name="Picture 7">
            <a:extLst>
              <a:ext uri="{FF2B5EF4-FFF2-40B4-BE49-F238E27FC236}">
                <a16:creationId xmlns:a16="http://schemas.microsoft.com/office/drawing/2014/main" id="{04BC6F60-ED48-4996-96EA-E1A4C809A673}"/>
              </a:ext>
            </a:extLst>
          </p:cNvPr>
          <p:cNvPicPr>
            <a:picLocks noChangeAspect="1"/>
          </p:cNvPicPr>
          <p:nvPr/>
        </p:nvPicPr>
        <p:blipFill>
          <a:blip r:embed="rId3"/>
          <a:stretch>
            <a:fillRect/>
          </a:stretch>
        </p:blipFill>
        <p:spPr>
          <a:xfrm>
            <a:off x="901041" y="4042616"/>
            <a:ext cx="5014764" cy="1784182"/>
          </a:xfrm>
          <a:prstGeom prst="rect">
            <a:avLst/>
          </a:prstGeom>
        </p:spPr>
      </p:pic>
      <p:sp>
        <p:nvSpPr>
          <p:cNvPr id="4" name="Slide Number Placeholder 3">
            <a:extLst>
              <a:ext uri="{FF2B5EF4-FFF2-40B4-BE49-F238E27FC236}">
                <a16:creationId xmlns:a16="http://schemas.microsoft.com/office/drawing/2014/main" id="{E2E75BDC-C106-4C4F-8167-604E6FB6E127}"/>
              </a:ext>
            </a:extLst>
          </p:cNvPr>
          <p:cNvSpPr>
            <a:spLocks noGrp="1"/>
          </p:cNvSpPr>
          <p:nvPr>
            <p:ph type="sldNum" sz="quarter" idx="12"/>
          </p:nvPr>
        </p:nvSpPr>
        <p:spPr/>
        <p:txBody>
          <a:bodyPr/>
          <a:lstStyle/>
          <a:p>
            <a:fld id="{72CC1286-1CFD-434F-91E2-447085530BDC}" type="slidenum">
              <a:rPr lang="en-IN" sz="2400" smtClean="0"/>
              <a:t>11</a:t>
            </a:fld>
            <a:endParaRPr lang="en-IN" sz="2400" dirty="0"/>
          </a:p>
        </p:txBody>
      </p:sp>
    </p:spTree>
    <p:extLst>
      <p:ext uri="{BB962C8B-B14F-4D97-AF65-F5344CB8AC3E}">
        <p14:creationId xmlns:p14="http://schemas.microsoft.com/office/powerpoint/2010/main" val="363654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437A14-FA0A-450A-A710-4024F15065FF}"/>
              </a:ext>
            </a:extLst>
          </p:cNvPr>
          <p:cNvSpPr>
            <a:spLocks noGrp="1"/>
          </p:cNvSpPr>
          <p:nvPr>
            <p:ph type="title"/>
          </p:nvPr>
        </p:nvSpPr>
        <p:spPr>
          <a:xfrm>
            <a:off x="1731035" y="2139555"/>
            <a:ext cx="8682487" cy="2139553"/>
          </a:xfrm>
        </p:spPr>
        <p:txBody>
          <a:bodyPr>
            <a:normAutofit/>
          </a:bodyPr>
          <a:lstStyle/>
          <a:p>
            <a:r>
              <a:rPr lang="en-US" sz="4125" dirty="0"/>
              <a:t>Registration:</a:t>
            </a:r>
            <a:endParaRPr lang="en-IN" sz="4125" dirty="0"/>
          </a:p>
        </p:txBody>
      </p:sp>
      <p:sp>
        <p:nvSpPr>
          <p:cNvPr id="3" name="Text Placeholder 2">
            <a:extLst>
              <a:ext uri="{FF2B5EF4-FFF2-40B4-BE49-F238E27FC236}">
                <a16:creationId xmlns:a16="http://schemas.microsoft.com/office/drawing/2014/main" id="{27CF0293-A2B9-4A62-832B-8FE93A30A075}"/>
              </a:ext>
            </a:extLst>
          </p:cNvPr>
          <p:cNvSpPr>
            <a:spLocks noGrp="1"/>
          </p:cNvSpPr>
          <p:nvPr>
            <p:ph type="body" idx="1"/>
          </p:nvPr>
        </p:nvSpPr>
        <p:spPr>
          <a:xfrm>
            <a:off x="6895558" y="1992574"/>
            <a:ext cx="4582209" cy="2968894"/>
          </a:xfrm>
        </p:spPr>
        <p:txBody>
          <a:bodyPr/>
          <a:lstStyle/>
          <a:p>
            <a:r>
              <a:rPr lang="en-US" dirty="0"/>
              <a:t>Registered Transporters</a:t>
            </a:r>
            <a:endParaRPr lang="en-IN" dirty="0"/>
          </a:p>
        </p:txBody>
      </p:sp>
      <p:sp>
        <p:nvSpPr>
          <p:cNvPr id="2" name="Slide Number Placeholder 1">
            <a:extLst>
              <a:ext uri="{FF2B5EF4-FFF2-40B4-BE49-F238E27FC236}">
                <a16:creationId xmlns:a16="http://schemas.microsoft.com/office/drawing/2014/main" id="{142A7FC4-D7CC-408A-AF5D-B80C0204F49D}"/>
              </a:ext>
            </a:extLst>
          </p:cNvPr>
          <p:cNvSpPr>
            <a:spLocks noGrp="1"/>
          </p:cNvSpPr>
          <p:nvPr>
            <p:ph type="sldNum" sz="quarter" idx="12"/>
          </p:nvPr>
        </p:nvSpPr>
        <p:spPr/>
        <p:txBody>
          <a:bodyPr/>
          <a:lstStyle/>
          <a:p>
            <a:fld id="{72CC1286-1CFD-434F-91E2-447085530BDC}" type="slidenum">
              <a:rPr lang="en-IN" smtClean="0"/>
              <a:t>12</a:t>
            </a:fld>
            <a:endParaRPr lang="en-IN" dirty="0"/>
          </a:p>
        </p:txBody>
      </p:sp>
    </p:spTree>
    <p:extLst>
      <p:ext uri="{BB962C8B-B14F-4D97-AF65-F5344CB8AC3E}">
        <p14:creationId xmlns:p14="http://schemas.microsoft.com/office/powerpoint/2010/main" val="3066995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714771-B30B-4D7A-B268-5DAC507B5565}"/>
              </a:ext>
            </a:extLst>
          </p:cNvPr>
          <p:cNvSpPr>
            <a:spLocks noGrp="1"/>
          </p:cNvSpPr>
          <p:nvPr>
            <p:ph type="title"/>
          </p:nvPr>
        </p:nvSpPr>
        <p:spPr/>
        <p:txBody>
          <a:bodyPr/>
          <a:lstStyle/>
          <a:p>
            <a:r>
              <a:rPr lang="en-IN" dirty="0"/>
              <a:t>Process</a:t>
            </a:r>
          </a:p>
        </p:txBody>
      </p:sp>
      <p:graphicFrame>
        <p:nvGraphicFramePr>
          <p:cNvPr id="6" name="Content Placeholder 5">
            <a:extLst>
              <a:ext uri="{FF2B5EF4-FFF2-40B4-BE49-F238E27FC236}">
                <a16:creationId xmlns:a16="http://schemas.microsoft.com/office/drawing/2014/main" id="{7E7CDE89-89A3-423E-9876-8AD2B7E8E0E0}"/>
              </a:ext>
            </a:extLst>
          </p:cNvPr>
          <p:cNvGraphicFramePr>
            <a:graphicFrameLocks noGrp="1"/>
          </p:cNvGraphicFramePr>
          <p:nvPr>
            <p:ph idx="1"/>
            <p:extLst/>
          </p:nvPr>
        </p:nvGraphicFramePr>
        <p:xfrm>
          <a:off x="165589" y="38773"/>
          <a:ext cx="10837984" cy="536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a:extLst>
              <a:ext uri="{FF2B5EF4-FFF2-40B4-BE49-F238E27FC236}">
                <a16:creationId xmlns:a16="http://schemas.microsoft.com/office/drawing/2014/main" id="{5731FB20-ED50-4727-9F80-A8A69B691ADF}"/>
              </a:ext>
            </a:extLst>
          </p:cNvPr>
          <p:cNvSpPr>
            <a:spLocks noGrp="1"/>
          </p:cNvSpPr>
          <p:nvPr>
            <p:ph type="sldNum" sz="quarter" idx="12"/>
          </p:nvPr>
        </p:nvSpPr>
        <p:spPr/>
        <p:txBody>
          <a:bodyPr/>
          <a:lstStyle/>
          <a:p>
            <a:fld id="{72CC1286-1CFD-434F-91E2-447085530BDC}" type="slidenum">
              <a:rPr lang="en-IN" smtClean="0"/>
              <a:t>13</a:t>
            </a:fld>
            <a:endParaRPr lang="en-IN" dirty="0"/>
          </a:p>
        </p:txBody>
      </p:sp>
      <p:pic>
        <p:nvPicPr>
          <p:cNvPr id="7" name="Picture 6">
            <a:extLst>
              <a:ext uri="{FF2B5EF4-FFF2-40B4-BE49-F238E27FC236}">
                <a16:creationId xmlns:a16="http://schemas.microsoft.com/office/drawing/2014/main" id="{5EA92484-78FE-4FDE-9A34-378344600F29}"/>
              </a:ext>
            </a:extLst>
          </p:cNvPr>
          <p:cNvPicPr>
            <a:picLocks noChangeAspect="1"/>
          </p:cNvPicPr>
          <p:nvPr/>
        </p:nvPicPr>
        <p:blipFill>
          <a:blip r:embed="rId7"/>
          <a:stretch>
            <a:fillRect/>
          </a:stretch>
        </p:blipFill>
        <p:spPr>
          <a:xfrm>
            <a:off x="4487008" y="4377837"/>
            <a:ext cx="3277645" cy="1574555"/>
          </a:xfrm>
          <a:prstGeom prst="rect">
            <a:avLst/>
          </a:prstGeom>
        </p:spPr>
      </p:pic>
    </p:spTree>
    <p:extLst>
      <p:ext uri="{BB962C8B-B14F-4D97-AF65-F5344CB8AC3E}">
        <p14:creationId xmlns:p14="http://schemas.microsoft.com/office/powerpoint/2010/main" val="3783768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143D6-B49F-4DC5-8319-B8B59FDB3C81}"/>
              </a:ext>
            </a:extLst>
          </p:cNvPr>
          <p:cNvSpPr>
            <a:spLocks noGrp="1"/>
          </p:cNvSpPr>
          <p:nvPr>
            <p:ph type="title"/>
          </p:nvPr>
        </p:nvSpPr>
        <p:spPr/>
        <p:txBody>
          <a:bodyPr/>
          <a:lstStyle/>
          <a:p>
            <a:r>
              <a:rPr lang="en-IN" dirty="0"/>
              <a:t>Transporter Registration</a:t>
            </a:r>
          </a:p>
        </p:txBody>
      </p:sp>
      <p:sp>
        <p:nvSpPr>
          <p:cNvPr id="12" name="Slide Number Placeholder 11">
            <a:extLst>
              <a:ext uri="{FF2B5EF4-FFF2-40B4-BE49-F238E27FC236}">
                <a16:creationId xmlns:a16="http://schemas.microsoft.com/office/drawing/2014/main" id="{11E8D77A-E953-4A9E-B625-D7695FEDD956}"/>
              </a:ext>
            </a:extLst>
          </p:cNvPr>
          <p:cNvSpPr>
            <a:spLocks noGrp="1"/>
          </p:cNvSpPr>
          <p:nvPr>
            <p:ph type="sldNum" sz="quarter" idx="12"/>
          </p:nvPr>
        </p:nvSpPr>
        <p:spPr/>
        <p:txBody>
          <a:bodyPr/>
          <a:lstStyle/>
          <a:p>
            <a:fld id="{72CC1286-1CFD-434F-91E2-447085530BDC}" type="slidenum">
              <a:rPr lang="en-IN" smtClean="0"/>
              <a:t>14</a:t>
            </a:fld>
            <a:endParaRPr lang="en-IN" dirty="0"/>
          </a:p>
        </p:txBody>
      </p:sp>
      <p:pic>
        <p:nvPicPr>
          <p:cNvPr id="9" name="Picture 8">
            <a:extLst>
              <a:ext uri="{FF2B5EF4-FFF2-40B4-BE49-F238E27FC236}">
                <a16:creationId xmlns:a16="http://schemas.microsoft.com/office/drawing/2014/main" id="{1F2525C1-1E37-46AC-9E1B-46F66037CF77}"/>
              </a:ext>
            </a:extLst>
          </p:cNvPr>
          <p:cNvPicPr>
            <a:picLocks noChangeAspect="1"/>
          </p:cNvPicPr>
          <p:nvPr/>
        </p:nvPicPr>
        <p:blipFill>
          <a:blip r:embed="rId2"/>
          <a:stretch>
            <a:fillRect/>
          </a:stretch>
        </p:blipFill>
        <p:spPr>
          <a:xfrm>
            <a:off x="2192582" y="1478573"/>
            <a:ext cx="6619875" cy="2362200"/>
          </a:xfrm>
          <a:prstGeom prst="rect">
            <a:avLst/>
          </a:prstGeom>
        </p:spPr>
      </p:pic>
      <p:pic>
        <p:nvPicPr>
          <p:cNvPr id="11" name="Picture 10">
            <a:extLst>
              <a:ext uri="{FF2B5EF4-FFF2-40B4-BE49-F238E27FC236}">
                <a16:creationId xmlns:a16="http://schemas.microsoft.com/office/drawing/2014/main" id="{065CFA1F-34FD-4807-9CB1-EC724E0A17AD}"/>
              </a:ext>
            </a:extLst>
          </p:cNvPr>
          <p:cNvPicPr>
            <a:picLocks noChangeAspect="1"/>
          </p:cNvPicPr>
          <p:nvPr/>
        </p:nvPicPr>
        <p:blipFill>
          <a:blip r:embed="rId3"/>
          <a:stretch>
            <a:fillRect/>
          </a:stretch>
        </p:blipFill>
        <p:spPr>
          <a:xfrm>
            <a:off x="2192582" y="3998301"/>
            <a:ext cx="6655411" cy="2077183"/>
          </a:xfrm>
          <a:prstGeom prst="rect">
            <a:avLst/>
          </a:prstGeom>
        </p:spPr>
      </p:pic>
    </p:spTree>
    <p:extLst>
      <p:ext uri="{BB962C8B-B14F-4D97-AF65-F5344CB8AC3E}">
        <p14:creationId xmlns:p14="http://schemas.microsoft.com/office/powerpoint/2010/main" val="876323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D119-DC80-4959-B3A3-9774B072DCC2}"/>
              </a:ext>
            </a:extLst>
          </p:cNvPr>
          <p:cNvSpPr>
            <a:spLocks noGrp="1"/>
          </p:cNvSpPr>
          <p:nvPr>
            <p:ph type="title"/>
          </p:nvPr>
        </p:nvSpPr>
        <p:spPr/>
        <p:txBody>
          <a:bodyPr/>
          <a:lstStyle/>
          <a:p>
            <a:r>
              <a:rPr lang="en-IN" dirty="0"/>
              <a:t>Confirmation</a:t>
            </a:r>
          </a:p>
        </p:txBody>
      </p:sp>
      <p:pic>
        <p:nvPicPr>
          <p:cNvPr id="4" name="Content Placeholder 3">
            <a:extLst>
              <a:ext uri="{FF2B5EF4-FFF2-40B4-BE49-F238E27FC236}">
                <a16:creationId xmlns:a16="http://schemas.microsoft.com/office/drawing/2014/main" id="{11C868A2-3331-4267-AB7B-D4DC06CF37ED}"/>
              </a:ext>
            </a:extLst>
          </p:cNvPr>
          <p:cNvPicPr>
            <a:picLocks noGrp="1" noChangeAspect="1"/>
          </p:cNvPicPr>
          <p:nvPr>
            <p:ph idx="1"/>
          </p:nvPr>
        </p:nvPicPr>
        <p:blipFill>
          <a:blip r:embed="rId2"/>
          <a:stretch>
            <a:fillRect/>
          </a:stretch>
        </p:blipFill>
        <p:spPr>
          <a:xfrm>
            <a:off x="1772382" y="1856337"/>
            <a:ext cx="7989937" cy="2065032"/>
          </a:xfrm>
          <a:prstGeom prst="rect">
            <a:avLst/>
          </a:prstGeom>
        </p:spPr>
      </p:pic>
      <p:sp>
        <p:nvSpPr>
          <p:cNvPr id="5" name="Slide Number Placeholder 4">
            <a:extLst>
              <a:ext uri="{FF2B5EF4-FFF2-40B4-BE49-F238E27FC236}">
                <a16:creationId xmlns:a16="http://schemas.microsoft.com/office/drawing/2014/main" id="{1FB79341-D0F8-42CD-8870-BD48C7F9066D}"/>
              </a:ext>
            </a:extLst>
          </p:cNvPr>
          <p:cNvSpPr>
            <a:spLocks noGrp="1"/>
          </p:cNvSpPr>
          <p:nvPr>
            <p:ph type="sldNum" sz="quarter" idx="12"/>
          </p:nvPr>
        </p:nvSpPr>
        <p:spPr/>
        <p:txBody>
          <a:bodyPr/>
          <a:lstStyle/>
          <a:p>
            <a:fld id="{72CC1286-1CFD-434F-91E2-447085530BDC}" type="slidenum">
              <a:rPr lang="en-IN" smtClean="0"/>
              <a:t>15</a:t>
            </a:fld>
            <a:endParaRPr lang="en-IN" dirty="0"/>
          </a:p>
        </p:txBody>
      </p:sp>
    </p:spTree>
    <p:extLst>
      <p:ext uri="{BB962C8B-B14F-4D97-AF65-F5344CB8AC3E}">
        <p14:creationId xmlns:p14="http://schemas.microsoft.com/office/powerpoint/2010/main" val="3049036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437A14-FA0A-450A-A710-4024F15065FF}"/>
              </a:ext>
            </a:extLst>
          </p:cNvPr>
          <p:cNvSpPr>
            <a:spLocks noGrp="1"/>
          </p:cNvSpPr>
          <p:nvPr>
            <p:ph type="title"/>
          </p:nvPr>
        </p:nvSpPr>
        <p:spPr>
          <a:xfrm>
            <a:off x="914400" y="1542197"/>
            <a:ext cx="6196083" cy="2736911"/>
          </a:xfrm>
        </p:spPr>
        <p:txBody>
          <a:bodyPr>
            <a:normAutofit/>
          </a:bodyPr>
          <a:lstStyle/>
          <a:p>
            <a:r>
              <a:rPr lang="en-US" sz="4125" dirty="0"/>
              <a:t>Registration: Unregistered Transporters</a:t>
            </a:r>
            <a:endParaRPr lang="en-IN" sz="4125" dirty="0"/>
          </a:p>
        </p:txBody>
      </p:sp>
      <p:sp>
        <p:nvSpPr>
          <p:cNvPr id="3" name="Text Placeholder 2">
            <a:extLst>
              <a:ext uri="{FF2B5EF4-FFF2-40B4-BE49-F238E27FC236}">
                <a16:creationId xmlns:a16="http://schemas.microsoft.com/office/drawing/2014/main" id="{27CF0293-A2B9-4A62-832B-8FE93A30A075}"/>
              </a:ext>
            </a:extLst>
          </p:cNvPr>
          <p:cNvSpPr>
            <a:spLocks noGrp="1"/>
          </p:cNvSpPr>
          <p:nvPr>
            <p:ph type="body" idx="1"/>
          </p:nvPr>
        </p:nvSpPr>
        <p:spPr/>
        <p:txBody>
          <a:bodyPr/>
          <a:lstStyle/>
          <a:p>
            <a:endParaRPr lang="en-IN" dirty="0"/>
          </a:p>
        </p:txBody>
      </p:sp>
      <p:sp>
        <p:nvSpPr>
          <p:cNvPr id="2" name="Slide Number Placeholder 1">
            <a:extLst>
              <a:ext uri="{FF2B5EF4-FFF2-40B4-BE49-F238E27FC236}">
                <a16:creationId xmlns:a16="http://schemas.microsoft.com/office/drawing/2014/main" id="{7B270FAF-6E68-4ECF-A0F6-985CA4A41A49}"/>
              </a:ext>
            </a:extLst>
          </p:cNvPr>
          <p:cNvSpPr>
            <a:spLocks noGrp="1"/>
          </p:cNvSpPr>
          <p:nvPr>
            <p:ph type="sldNum" sz="quarter" idx="12"/>
          </p:nvPr>
        </p:nvSpPr>
        <p:spPr/>
        <p:txBody>
          <a:bodyPr/>
          <a:lstStyle/>
          <a:p>
            <a:fld id="{72CC1286-1CFD-434F-91E2-447085530BDC}" type="slidenum">
              <a:rPr lang="en-IN" smtClean="0"/>
              <a:t>16</a:t>
            </a:fld>
            <a:endParaRPr lang="en-IN" dirty="0"/>
          </a:p>
        </p:txBody>
      </p:sp>
    </p:spTree>
    <p:extLst>
      <p:ext uri="{BB962C8B-B14F-4D97-AF65-F5344CB8AC3E}">
        <p14:creationId xmlns:p14="http://schemas.microsoft.com/office/powerpoint/2010/main" val="223360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701B-F5F3-4B53-A8B5-FBAC663A5851}"/>
              </a:ext>
            </a:extLst>
          </p:cNvPr>
          <p:cNvSpPr>
            <a:spLocks noGrp="1"/>
          </p:cNvSpPr>
          <p:nvPr>
            <p:ph type="title"/>
          </p:nvPr>
        </p:nvSpPr>
        <p:spPr/>
        <p:txBody>
          <a:bodyPr/>
          <a:lstStyle/>
          <a:p>
            <a:r>
              <a:rPr lang="en-US" dirty="0"/>
              <a:t>Process</a:t>
            </a:r>
            <a:endParaRPr lang="en-IN" dirty="0"/>
          </a:p>
        </p:txBody>
      </p:sp>
      <p:graphicFrame>
        <p:nvGraphicFramePr>
          <p:cNvPr id="4" name="Content Placeholder 3">
            <a:extLst>
              <a:ext uri="{FF2B5EF4-FFF2-40B4-BE49-F238E27FC236}">
                <a16:creationId xmlns:a16="http://schemas.microsoft.com/office/drawing/2014/main" id="{DA3E2F45-A089-43FA-A613-F8637177A954}"/>
              </a:ext>
            </a:extLst>
          </p:cNvPr>
          <p:cNvGraphicFramePr>
            <a:graphicFrameLocks noGrp="1"/>
          </p:cNvGraphicFramePr>
          <p:nvPr>
            <p:ph idx="1"/>
            <p:extLst/>
          </p:nvPr>
        </p:nvGraphicFramePr>
        <p:xfrm>
          <a:off x="214360" y="1207661"/>
          <a:ext cx="11206847" cy="477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94D47E9-85E2-4A42-8900-C345469533EE}"/>
              </a:ext>
            </a:extLst>
          </p:cNvPr>
          <p:cNvSpPr>
            <a:spLocks noGrp="1"/>
          </p:cNvSpPr>
          <p:nvPr>
            <p:ph type="sldNum" sz="quarter" idx="12"/>
          </p:nvPr>
        </p:nvSpPr>
        <p:spPr/>
        <p:txBody>
          <a:bodyPr/>
          <a:lstStyle/>
          <a:p>
            <a:fld id="{72CC1286-1CFD-434F-91E2-447085530BDC}" type="slidenum">
              <a:rPr lang="en-IN" smtClean="0"/>
              <a:t>17</a:t>
            </a:fld>
            <a:endParaRPr lang="en-IN" dirty="0"/>
          </a:p>
        </p:txBody>
      </p:sp>
    </p:spTree>
    <p:extLst>
      <p:ext uri="{BB962C8B-B14F-4D97-AF65-F5344CB8AC3E}">
        <p14:creationId xmlns:p14="http://schemas.microsoft.com/office/powerpoint/2010/main" val="966434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9AB201-2151-4B82-A8AF-D89B5F02CEE5}"/>
              </a:ext>
            </a:extLst>
          </p:cNvPr>
          <p:cNvSpPr/>
          <p:nvPr/>
        </p:nvSpPr>
        <p:spPr>
          <a:xfrm>
            <a:off x="706940" y="1544537"/>
            <a:ext cx="5548787" cy="685059"/>
          </a:xfrm>
          <a:prstGeom prst="rect">
            <a:avLst/>
          </a:prstGeom>
        </p:spPr>
        <p:txBody>
          <a:bodyPr wrap="square">
            <a:spAutoFit/>
          </a:bodyPr>
          <a:lstStyle/>
          <a:p>
            <a:pPr>
              <a:lnSpc>
                <a:spcPct val="107000"/>
              </a:lnSpc>
              <a:spcAft>
                <a:spcPts val="600"/>
              </a:spcAft>
            </a:pPr>
            <a:r>
              <a:rPr lang="en-IN" dirty="0">
                <a:latin typeface="Calibri" panose="020F0502020204030204" pitchFamily="34" charset="0"/>
                <a:ea typeface="Calibri" panose="020F0502020204030204" pitchFamily="34" charset="0"/>
                <a:cs typeface="Times New Roman" panose="02020603050405020304" pitchFamily="18" charset="0"/>
              </a:rPr>
              <a:t>Step 1: Open the e-way bill portal and select “Enrolment of Transporters”</a:t>
            </a:r>
          </a:p>
        </p:txBody>
      </p:sp>
      <p:sp>
        <p:nvSpPr>
          <p:cNvPr id="5" name="Rectangle 4">
            <a:extLst>
              <a:ext uri="{FF2B5EF4-FFF2-40B4-BE49-F238E27FC236}">
                <a16:creationId xmlns:a16="http://schemas.microsoft.com/office/drawing/2014/main" id="{32A8EA0F-482F-4E18-92BF-DB3B01F48AB0}"/>
              </a:ext>
            </a:extLst>
          </p:cNvPr>
          <p:cNvSpPr/>
          <p:nvPr/>
        </p:nvSpPr>
        <p:spPr>
          <a:xfrm>
            <a:off x="706940" y="3555653"/>
            <a:ext cx="4832214" cy="1206612"/>
          </a:xfrm>
          <a:prstGeom prst="rect">
            <a:avLst/>
          </a:prstGeom>
        </p:spPr>
        <p:txBody>
          <a:bodyPr wrap="square">
            <a:spAutoFit/>
          </a:bodyPr>
          <a:lstStyle/>
          <a:p>
            <a:pPr>
              <a:lnSpc>
                <a:spcPct val="107000"/>
              </a:lnSpc>
              <a:spcAft>
                <a:spcPts val="600"/>
              </a:spcAft>
            </a:pPr>
            <a:r>
              <a:rPr lang="en-IN" u="sng" dirty="0">
                <a:latin typeface="Calibri" panose="020F0502020204030204" pitchFamily="34" charset="0"/>
                <a:ea typeface="Calibri" panose="020F0502020204030204" pitchFamily="34" charset="0"/>
                <a:cs typeface="Times New Roman" panose="02020603050405020304" pitchFamily="18" charset="0"/>
              </a:rPr>
              <a:t>Step 2: Enter the details as required.</a:t>
            </a:r>
          </a:p>
          <a:p>
            <a:pPr>
              <a:lnSpc>
                <a:spcPct val="107000"/>
              </a:lnSpc>
              <a:spcAft>
                <a:spcPts val="600"/>
              </a:spcAft>
            </a:pPr>
            <a:r>
              <a:rPr lang="en-IN" sz="1500" dirty="0">
                <a:latin typeface="Calibri" panose="020F0502020204030204" pitchFamily="34" charset="0"/>
                <a:ea typeface="Calibri" panose="020F0502020204030204" pitchFamily="34" charset="0"/>
                <a:cs typeface="Times New Roman" panose="02020603050405020304" pitchFamily="18" charset="0"/>
              </a:rPr>
              <a:t>The user has to select the State and enter his legal name as given in his PAN and PAN number. The system user gets it validated by on click of ‘Validate’ button. </a:t>
            </a:r>
          </a:p>
        </p:txBody>
      </p:sp>
      <p:sp>
        <p:nvSpPr>
          <p:cNvPr id="11" name="Rectangle 10">
            <a:extLst>
              <a:ext uri="{FF2B5EF4-FFF2-40B4-BE49-F238E27FC236}">
                <a16:creationId xmlns:a16="http://schemas.microsoft.com/office/drawing/2014/main" id="{7815BC2B-FDB8-419D-AC64-C8C06E5FBF3A}"/>
              </a:ext>
            </a:extLst>
          </p:cNvPr>
          <p:cNvSpPr/>
          <p:nvPr/>
        </p:nvSpPr>
        <p:spPr>
          <a:xfrm>
            <a:off x="1524000" y="3628406"/>
            <a:ext cx="4572000" cy="314638"/>
          </a:xfrm>
          <a:prstGeom prst="rect">
            <a:avLst/>
          </a:prstGeom>
        </p:spPr>
        <p:txBody>
          <a:bodyPr wrap="square">
            <a:spAutoFit/>
          </a:bodyPr>
          <a:lstStyle/>
          <a:p>
            <a:pPr>
              <a:lnSpc>
                <a:spcPct val="107000"/>
              </a:lnSpc>
              <a:spcAft>
                <a:spcPts val="600"/>
              </a:spcAft>
            </a:pPr>
            <a:endParaRPr lang="en-IN"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729FC24-639D-4C72-89DA-A06E1998BADD}"/>
              </a:ext>
            </a:extLst>
          </p:cNvPr>
          <p:cNvPicPr>
            <a:picLocks noChangeAspect="1"/>
          </p:cNvPicPr>
          <p:nvPr/>
        </p:nvPicPr>
        <p:blipFill>
          <a:blip r:embed="rId3"/>
          <a:stretch>
            <a:fillRect/>
          </a:stretch>
        </p:blipFill>
        <p:spPr>
          <a:xfrm>
            <a:off x="5432673" y="3559972"/>
            <a:ext cx="6003275" cy="1620602"/>
          </a:xfrm>
          <a:prstGeom prst="rect">
            <a:avLst/>
          </a:prstGeom>
        </p:spPr>
      </p:pic>
      <p:sp>
        <p:nvSpPr>
          <p:cNvPr id="10" name="Title 9">
            <a:extLst>
              <a:ext uri="{FF2B5EF4-FFF2-40B4-BE49-F238E27FC236}">
                <a16:creationId xmlns:a16="http://schemas.microsoft.com/office/drawing/2014/main" id="{FE107A52-09DF-4A6A-97BA-1F0A342F5268}"/>
              </a:ext>
            </a:extLst>
          </p:cNvPr>
          <p:cNvSpPr>
            <a:spLocks noGrp="1"/>
          </p:cNvSpPr>
          <p:nvPr>
            <p:ph type="title"/>
          </p:nvPr>
        </p:nvSpPr>
        <p:spPr/>
        <p:txBody>
          <a:bodyPr/>
          <a:lstStyle/>
          <a:p>
            <a:r>
              <a:rPr lang="en-US" dirty="0"/>
              <a:t>Registration- Unregistered Transporters</a:t>
            </a:r>
            <a:endParaRPr lang="en-IN" dirty="0"/>
          </a:p>
        </p:txBody>
      </p:sp>
      <p:sp>
        <p:nvSpPr>
          <p:cNvPr id="2" name="Slide Number Placeholder 1">
            <a:extLst>
              <a:ext uri="{FF2B5EF4-FFF2-40B4-BE49-F238E27FC236}">
                <a16:creationId xmlns:a16="http://schemas.microsoft.com/office/drawing/2014/main" id="{9E0741B5-0F00-4404-BE5D-2A01D587FB99}"/>
              </a:ext>
            </a:extLst>
          </p:cNvPr>
          <p:cNvSpPr>
            <a:spLocks noGrp="1"/>
          </p:cNvSpPr>
          <p:nvPr>
            <p:ph type="sldNum" sz="quarter" idx="12"/>
          </p:nvPr>
        </p:nvSpPr>
        <p:spPr/>
        <p:txBody>
          <a:bodyPr/>
          <a:lstStyle/>
          <a:p>
            <a:fld id="{72CC1286-1CFD-434F-91E2-447085530BDC}" type="slidenum">
              <a:rPr lang="en-IN" smtClean="0"/>
              <a:t>18</a:t>
            </a:fld>
            <a:endParaRPr lang="en-IN" dirty="0"/>
          </a:p>
        </p:txBody>
      </p:sp>
      <p:pic>
        <p:nvPicPr>
          <p:cNvPr id="9" name="Picture 8">
            <a:extLst>
              <a:ext uri="{FF2B5EF4-FFF2-40B4-BE49-F238E27FC236}">
                <a16:creationId xmlns:a16="http://schemas.microsoft.com/office/drawing/2014/main" id="{A6DFFE08-DA09-46F8-A931-DD853FAC0D8E}"/>
              </a:ext>
            </a:extLst>
          </p:cNvPr>
          <p:cNvPicPr>
            <a:picLocks noChangeAspect="1"/>
          </p:cNvPicPr>
          <p:nvPr/>
        </p:nvPicPr>
        <p:blipFill>
          <a:blip r:embed="rId4"/>
          <a:stretch>
            <a:fillRect/>
          </a:stretch>
        </p:blipFill>
        <p:spPr>
          <a:xfrm>
            <a:off x="6562066" y="1291986"/>
            <a:ext cx="5156322" cy="1818574"/>
          </a:xfrm>
          <a:prstGeom prst="rect">
            <a:avLst/>
          </a:prstGeom>
        </p:spPr>
      </p:pic>
      <p:sp>
        <p:nvSpPr>
          <p:cNvPr id="12" name="Oval 11">
            <a:extLst>
              <a:ext uri="{FF2B5EF4-FFF2-40B4-BE49-F238E27FC236}">
                <a16:creationId xmlns:a16="http://schemas.microsoft.com/office/drawing/2014/main" id="{4EBF45EC-0A55-43B5-A4AF-D531BC3F3F04}"/>
              </a:ext>
            </a:extLst>
          </p:cNvPr>
          <p:cNvSpPr/>
          <p:nvPr/>
        </p:nvSpPr>
        <p:spPr>
          <a:xfrm>
            <a:off x="9140227" y="2656777"/>
            <a:ext cx="2133643" cy="381428"/>
          </a:xfrm>
          <a:prstGeom prst="ellipse">
            <a:avLst/>
          </a:prstGeom>
          <a:noFill/>
          <a:ln w="381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522831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A8EA0F-482F-4E18-92BF-DB3B01F48AB0}"/>
              </a:ext>
            </a:extLst>
          </p:cNvPr>
          <p:cNvSpPr/>
          <p:nvPr/>
        </p:nvSpPr>
        <p:spPr>
          <a:xfrm>
            <a:off x="474786" y="2031080"/>
            <a:ext cx="2509548" cy="263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600"/>
              </a:spcAft>
            </a:pPr>
            <a:r>
              <a:rPr lang="en-IN" sz="2800" dirty="0">
                <a:latin typeface="Calibri" panose="020F0502020204030204" pitchFamily="34" charset="0"/>
                <a:ea typeface="Calibri" panose="020F0502020204030204" pitchFamily="34" charset="0"/>
                <a:cs typeface="Times New Roman" panose="02020603050405020304" pitchFamily="18" charset="0"/>
              </a:rPr>
              <a:t>Select Enrolment Type</a:t>
            </a:r>
          </a:p>
          <a:p>
            <a:pPr>
              <a:lnSpc>
                <a:spcPct val="107000"/>
              </a:lnSpc>
              <a:spcAft>
                <a:spcPts val="600"/>
              </a:spcAft>
            </a:pPr>
            <a:r>
              <a:rPr lang="en-IN" sz="2000" dirty="0">
                <a:latin typeface="+mj-lt"/>
              </a:rPr>
              <a:t>Warehouse/Depot</a:t>
            </a:r>
          </a:p>
          <a:p>
            <a:pPr>
              <a:lnSpc>
                <a:spcPct val="107000"/>
              </a:lnSpc>
              <a:spcAft>
                <a:spcPts val="600"/>
              </a:spcAft>
            </a:pPr>
            <a:r>
              <a:rPr lang="en-IN" sz="2000" dirty="0">
                <a:latin typeface="+mj-lt"/>
                <a:ea typeface="Calibri" panose="020F0502020204030204" pitchFamily="34" charset="0"/>
                <a:cs typeface="Times New Roman" panose="02020603050405020304" pitchFamily="18" charset="0"/>
              </a:rPr>
              <a:t>Godown</a:t>
            </a:r>
          </a:p>
          <a:p>
            <a:pPr>
              <a:lnSpc>
                <a:spcPct val="107000"/>
              </a:lnSpc>
              <a:spcAft>
                <a:spcPts val="600"/>
              </a:spcAft>
            </a:pPr>
            <a:r>
              <a:rPr lang="en-IN" sz="2000" dirty="0">
                <a:latin typeface="+mj-lt"/>
                <a:ea typeface="Calibri" panose="020F0502020204030204" pitchFamily="34" charset="0"/>
                <a:cs typeface="Times New Roman" panose="02020603050405020304" pitchFamily="18" charset="0"/>
              </a:rPr>
              <a:t>Cold Storage </a:t>
            </a:r>
          </a:p>
          <a:p>
            <a:pPr>
              <a:lnSpc>
                <a:spcPct val="107000"/>
              </a:lnSpc>
              <a:spcAft>
                <a:spcPts val="600"/>
              </a:spcAft>
            </a:pPr>
            <a:r>
              <a:rPr lang="en-IN" sz="2000" dirty="0">
                <a:latin typeface="+mj-lt"/>
                <a:ea typeface="Calibri" panose="020F0502020204030204" pitchFamily="34" charset="0"/>
                <a:cs typeface="Times New Roman" panose="02020603050405020304" pitchFamily="18" charset="0"/>
              </a:rPr>
              <a:t>Transport services</a:t>
            </a:r>
          </a:p>
        </p:txBody>
      </p:sp>
      <p:sp>
        <p:nvSpPr>
          <p:cNvPr id="11" name="Rectangle 10">
            <a:extLst>
              <a:ext uri="{FF2B5EF4-FFF2-40B4-BE49-F238E27FC236}">
                <a16:creationId xmlns:a16="http://schemas.microsoft.com/office/drawing/2014/main" id="{7815BC2B-FDB8-419D-AC64-C8C06E5FBF3A}"/>
              </a:ext>
            </a:extLst>
          </p:cNvPr>
          <p:cNvSpPr/>
          <p:nvPr/>
        </p:nvSpPr>
        <p:spPr>
          <a:xfrm>
            <a:off x="1524000" y="3628406"/>
            <a:ext cx="4572000" cy="388696"/>
          </a:xfrm>
          <a:prstGeom prst="rect">
            <a:avLst/>
          </a:prstGeom>
        </p:spPr>
        <p:txBody>
          <a:bodyPr wrap="square">
            <a:spAutoFit/>
          </a:bodyPr>
          <a:lstStyle/>
          <a:p>
            <a:pPr>
              <a:lnSpc>
                <a:spcPct val="107000"/>
              </a:lnSpc>
              <a:spcAft>
                <a:spcPts val="600"/>
              </a:spcAft>
            </a:pP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96DC25C7-8245-42F5-B00F-5DA0AE987242}"/>
              </a:ext>
            </a:extLst>
          </p:cNvPr>
          <p:cNvSpPr/>
          <p:nvPr/>
        </p:nvSpPr>
        <p:spPr>
          <a:xfrm>
            <a:off x="988319" y="1483681"/>
            <a:ext cx="3420071" cy="388696"/>
          </a:xfrm>
          <a:prstGeom prst="rect">
            <a:avLst/>
          </a:prstGeom>
        </p:spPr>
        <p:txBody>
          <a:bodyPr wrap="square">
            <a:spAutoFit/>
          </a:bodyPr>
          <a:lstStyle/>
          <a:p>
            <a:pPr>
              <a:lnSpc>
                <a:spcPct val="107000"/>
              </a:lnSpc>
              <a:spcAft>
                <a:spcPts val="600"/>
              </a:spcAft>
            </a:pPr>
            <a:r>
              <a:rPr lang="en-IN" dirty="0">
                <a:latin typeface="Calibri" panose="020F0502020204030204" pitchFamily="34" charset="0"/>
                <a:ea typeface="Calibri" panose="020F0502020204030204" pitchFamily="34" charset="0"/>
                <a:cs typeface="Times New Roman" panose="02020603050405020304" pitchFamily="18" charset="0"/>
              </a:rPr>
              <a:t>Step 3: Update Registration Details</a:t>
            </a:r>
          </a:p>
        </p:txBody>
      </p:sp>
      <p:sp>
        <p:nvSpPr>
          <p:cNvPr id="15" name="Rectangle 14">
            <a:extLst>
              <a:ext uri="{FF2B5EF4-FFF2-40B4-BE49-F238E27FC236}">
                <a16:creationId xmlns:a16="http://schemas.microsoft.com/office/drawing/2014/main" id="{CF3662CB-9494-4AAC-91CB-D24A065302EB}"/>
              </a:ext>
            </a:extLst>
          </p:cNvPr>
          <p:cNvSpPr/>
          <p:nvPr/>
        </p:nvSpPr>
        <p:spPr>
          <a:xfrm>
            <a:off x="3185818" y="2031630"/>
            <a:ext cx="4094391" cy="95962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nSpc>
                <a:spcPct val="107000"/>
              </a:lnSpc>
              <a:spcAft>
                <a:spcPts val="600"/>
              </a:spcAft>
            </a:pPr>
            <a:r>
              <a:rPr lang="en-IN" sz="2800" dirty="0">
                <a:latin typeface="Calibri" panose="020F0502020204030204" pitchFamily="34" charset="0"/>
                <a:ea typeface="Calibri" panose="020F0502020204030204" pitchFamily="34" charset="0"/>
                <a:cs typeface="Times New Roman" panose="02020603050405020304" pitchFamily="18" charset="0"/>
              </a:rPr>
              <a:t> Principal Place of Business</a:t>
            </a:r>
          </a:p>
          <a:p>
            <a:pPr>
              <a:lnSpc>
                <a:spcPct val="107000"/>
              </a:lnSpc>
              <a:spcAft>
                <a:spcPts val="600"/>
              </a:spcAft>
            </a:pPr>
            <a:r>
              <a:rPr lang="en-IN" sz="2000" dirty="0">
                <a:latin typeface="+mj-lt"/>
              </a:rPr>
              <a:t>Address Details</a:t>
            </a:r>
            <a:endParaRPr lang="en-IN" sz="3200" dirty="0">
              <a:latin typeface="+mj-lt"/>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36152174-50D9-43C0-9DB2-60E952179D70}"/>
              </a:ext>
            </a:extLst>
          </p:cNvPr>
          <p:cNvSpPr/>
          <p:nvPr/>
        </p:nvSpPr>
        <p:spPr>
          <a:xfrm>
            <a:off x="3191929" y="3256279"/>
            <a:ext cx="3119893" cy="1365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nSpc>
                <a:spcPct val="107000"/>
              </a:lnSpc>
              <a:spcAft>
                <a:spcPts val="600"/>
              </a:spcAft>
            </a:pPr>
            <a:r>
              <a:rPr lang="en-IN" sz="2800" dirty="0">
                <a:latin typeface="Calibri" panose="020F0502020204030204" pitchFamily="34" charset="0"/>
                <a:ea typeface="Calibri" panose="020F0502020204030204" pitchFamily="34" charset="0"/>
                <a:cs typeface="Times New Roman" panose="02020603050405020304" pitchFamily="18" charset="0"/>
              </a:rPr>
              <a:t>Contact Information</a:t>
            </a:r>
          </a:p>
          <a:p>
            <a:pPr>
              <a:lnSpc>
                <a:spcPct val="107000"/>
              </a:lnSpc>
              <a:spcAft>
                <a:spcPts val="600"/>
              </a:spcAft>
            </a:pPr>
            <a:r>
              <a:rPr lang="en-IN" sz="2000" dirty="0">
                <a:latin typeface="+mj-lt"/>
              </a:rPr>
              <a:t>email address and </a:t>
            </a:r>
          </a:p>
          <a:p>
            <a:pPr>
              <a:lnSpc>
                <a:spcPct val="107000"/>
              </a:lnSpc>
              <a:spcAft>
                <a:spcPts val="600"/>
              </a:spcAft>
            </a:pPr>
            <a:r>
              <a:rPr lang="en-IN" sz="2000" dirty="0">
                <a:latin typeface="+mj-lt"/>
              </a:rPr>
              <a:t>mobile number</a:t>
            </a:r>
            <a:endParaRPr lang="en-IN" sz="2000" dirty="0">
              <a:latin typeface="+mj-lt"/>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EA9407E1-796A-45EC-85D3-DF464119570C}"/>
              </a:ext>
            </a:extLst>
          </p:cNvPr>
          <p:cNvSpPr/>
          <p:nvPr/>
        </p:nvSpPr>
        <p:spPr>
          <a:xfrm>
            <a:off x="7711032" y="2049938"/>
            <a:ext cx="3446393" cy="1365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nSpc>
                <a:spcPct val="107000"/>
              </a:lnSpc>
              <a:spcAft>
                <a:spcPts val="600"/>
              </a:spcAft>
            </a:pPr>
            <a:r>
              <a:rPr lang="en-IN" sz="2800" dirty="0">
                <a:latin typeface="Calibri" panose="020F0502020204030204" pitchFamily="34" charset="0"/>
                <a:ea typeface="Calibri" panose="020F0502020204030204" pitchFamily="34" charset="0"/>
                <a:cs typeface="Times New Roman" panose="02020603050405020304" pitchFamily="18" charset="0"/>
              </a:rPr>
              <a:t>Update Aadhar + OTP</a:t>
            </a:r>
          </a:p>
          <a:p>
            <a:pPr>
              <a:lnSpc>
                <a:spcPct val="107000"/>
              </a:lnSpc>
              <a:spcAft>
                <a:spcPts val="600"/>
              </a:spcAft>
            </a:pPr>
            <a:r>
              <a:rPr lang="en-IN" sz="2000" dirty="0">
                <a:latin typeface="+mj-lt"/>
              </a:rPr>
              <a:t>Proprietor </a:t>
            </a:r>
          </a:p>
          <a:p>
            <a:pPr>
              <a:lnSpc>
                <a:spcPct val="107000"/>
              </a:lnSpc>
              <a:spcAft>
                <a:spcPts val="600"/>
              </a:spcAft>
            </a:pPr>
            <a:r>
              <a:rPr lang="en-IN" sz="2000" dirty="0">
                <a:latin typeface="+mj-lt"/>
              </a:rPr>
              <a:t>Main person of Company / Firm</a:t>
            </a:r>
            <a:endParaRPr lang="en-IN" sz="2000" dirty="0">
              <a:latin typeface="+mj-l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04091D69-C189-41E6-B9E3-19C0EE99B3DE}"/>
              </a:ext>
            </a:extLst>
          </p:cNvPr>
          <p:cNvSpPr/>
          <p:nvPr/>
        </p:nvSpPr>
        <p:spPr>
          <a:xfrm>
            <a:off x="7711031" y="3692782"/>
            <a:ext cx="3446393" cy="16292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600"/>
              </a:spcAft>
            </a:pPr>
            <a:r>
              <a:rPr lang="en-IN" sz="2800" dirty="0">
                <a:latin typeface="Calibri" panose="020F0502020204030204" pitchFamily="34" charset="0"/>
                <a:ea typeface="Calibri" panose="020F0502020204030204" pitchFamily="34" charset="0"/>
                <a:cs typeface="Times New Roman" panose="02020603050405020304" pitchFamily="18" charset="0"/>
              </a:rPr>
              <a:t>Upload Documents</a:t>
            </a:r>
          </a:p>
          <a:p>
            <a:pPr>
              <a:lnSpc>
                <a:spcPct val="107000"/>
              </a:lnSpc>
              <a:spcAft>
                <a:spcPts val="600"/>
              </a:spcAft>
            </a:pPr>
            <a:r>
              <a:rPr lang="en-IN" sz="2800" dirty="0">
                <a:latin typeface="+mj-lt"/>
              </a:rPr>
              <a:t>Address Proof </a:t>
            </a:r>
          </a:p>
          <a:p>
            <a:pPr>
              <a:lnSpc>
                <a:spcPct val="107000"/>
              </a:lnSpc>
              <a:spcAft>
                <a:spcPts val="600"/>
              </a:spcAft>
            </a:pPr>
            <a:r>
              <a:rPr lang="en-IN" sz="2800" dirty="0">
                <a:latin typeface="+mj-lt"/>
              </a:rPr>
              <a:t>ID Proof</a:t>
            </a:r>
            <a:endParaRPr lang="en-IN" sz="2800" dirty="0">
              <a:latin typeface="+mj-lt"/>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94AE6731-F8ED-498E-BC7E-5ECA97250DBC}"/>
              </a:ext>
            </a:extLst>
          </p:cNvPr>
          <p:cNvSpPr>
            <a:spLocks noGrp="1"/>
          </p:cNvSpPr>
          <p:nvPr>
            <p:ph type="title"/>
          </p:nvPr>
        </p:nvSpPr>
        <p:spPr/>
        <p:txBody>
          <a:bodyPr/>
          <a:lstStyle/>
          <a:p>
            <a:r>
              <a:rPr lang="en-US" dirty="0"/>
              <a:t>Registration- Unregistered Transporters</a:t>
            </a:r>
            <a:endParaRPr lang="en-IN" dirty="0"/>
          </a:p>
        </p:txBody>
      </p:sp>
      <p:sp>
        <p:nvSpPr>
          <p:cNvPr id="2" name="Slide Number Placeholder 1">
            <a:extLst>
              <a:ext uri="{FF2B5EF4-FFF2-40B4-BE49-F238E27FC236}">
                <a16:creationId xmlns:a16="http://schemas.microsoft.com/office/drawing/2014/main" id="{F91F7925-0692-4381-B4C9-C66AE767D26C}"/>
              </a:ext>
            </a:extLst>
          </p:cNvPr>
          <p:cNvSpPr>
            <a:spLocks noGrp="1"/>
          </p:cNvSpPr>
          <p:nvPr>
            <p:ph type="sldNum" sz="quarter" idx="12"/>
          </p:nvPr>
        </p:nvSpPr>
        <p:spPr/>
        <p:txBody>
          <a:bodyPr/>
          <a:lstStyle/>
          <a:p>
            <a:fld id="{72CC1286-1CFD-434F-91E2-447085530BDC}" type="slidenum">
              <a:rPr lang="en-IN" smtClean="0"/>
              <a:t>19</a:t>
            </a:fld>
            <a:endParaRPr lang="en-IN" dirty="0"/>
          </a:p>
        </p:txBody>
      </p:sp>
    </p:spTree>
    <p:extLst>
      <p:ext uri="{BB962C8B-B14F-4D97-AF65-F5344CB8AC3E}">
        <p14:creationId xmlns:p14="http://schemas.microsoft.com/office/powerpoint/2010/main" val="118307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216025" y="295275"/>
            <a:ext cx="8761413" cy="827088"/>
          </a:xfrm>
        </p:spPr>
        <p:txBody>
          <a:bodyPr/>
          <a:lstStyle/>
          <a:p>
            <a:pPr eaLnBrk="1" hangingPunct="1"/>
            <a:r>
              <a:rPr lang="en-IN" altLang="en-US" sz="3200" dirty="0"/>
              <a:t>Disclaimer and Copy right</a:t>
            </a:r>
          </a:p>
        </p:txBody>
      </p:sp>
      <p:sp>
        <p:nvSpPr>
          <p:cNvPr id="3" name="Content Placeholder 2"/>
          <p:cNvSpPr>
            <a:spLocks noGrp="1"/>
          </p:cNvSpPr>
          <p:nvPr>
            <p:ph idx="1"/>
          </p:nvPr>
        </p:nvSpPr>
        <p:spPr>
          <a:xfrm>
            <a:off x="528638" y="1213306"/>
            <a:ext cx="11193970" cy="3550718"/>
          </a:xfrm>
        </p:spPr>
        <p:txBody>
          <a:bodyPr/>
          <a:lstStyle/>
          <a:p>
            <a:pPr marL="0" indent="0" algn="just" eaLnBrk="1" hangingPunct="1">
              <a:spcBef>
                <a:spcPts val="0"/>
              </a:spcBef>
              <a:buFont typeface="Wingdings 3" panose="05040102010807070707" pitchFamily="18" charset="2"/>
              <a:buNone/>
              <a:defRPr/>
            </a:pPr>
            <a:r>
              <a:rPr lang="en-IN" sz="2200" i="1" dirty="0">
                <a:latin typeface="+mj-lt"/>
              </a:rPr>
              <a:t>This presentation has been prepared to provide a standard ‘user presentation’. The views expressed in this presentation are those of Speaker(s). The Institute of Chartered Accountants of India may not necessarily subscribe to the views expressed by the speaker(s).</a:t>
            </a:r>
          </a:p>
          <a:p>
            <a:pPr marL="0" indent="0" algn="just" eaLnBrk="1" hangingPunct="1">
              <a:spcBef>
                <a:spcPts val="0"/>
              </a:spcBef>
              <a:buFont typeface="Wingdings 3" panose="05040102010807070707" pitchFamily="18" charset="2"/>
              <a:buNone/>
              <a:defRPr/>
            </a:pPr>
            <a:endParaRPr lang="en-IN" sz="2200" i="1" dirty="0">
              <a:latin typeface="+mj-lt"/>
            </a:endParaRPr>
          </a:p>
          <a:p>
            <a:pPr marL="0" indent="0" algn="just" eaLnBrk="1" hangingPunct="1">
              <a:spcBef>
                <a:spcPts val="0"/>
              </a:spcBef>
              <a:buFont typeface="Wingdings 3" panose="05040102010807070707" pitchFamily="18" charset="2"/>
              <a:buNone/>
              <a:defRPr/>
            </a:pPr>
            <a:r>
              <a:rPr lang="en-IN" sz="2200" i="1" dirty="0">
                <a:latin typeface="+mj-lt"/>
              </a:rPr>
              <a:t>The information cited in this presentation has been drawn from various sources. While every efforts have been made to keep the information cited in this presentation error free, the Institute or any office do not take the responsibility for any typographical or clerical error which may have crept in while compiling the information provided in this presentation. Further, the information provided in this presentation are subject to the provisions contained under different acts and members are advised to refer to those relevant provision also. For clarifications write to us at </a:t>
            </a:r>
            <a:r>
              <a:rPr lang="en-IN" sz="2200" i="1" dirty="0">
                <a:latin typeface="+mj-lt"/>
                <a:hlinkClick r:id="rId3"/>
              </a:rPr>
              <a:t>idtc@icai.in</a:t>
            </a:r>
            <a:r>
              <a:rPr lang="en-IN" sz="2200" i="1" dirty="0">
                <a:latin typeface="+mj-lt"/>
              </a:rPr>
              <a:t> </a:t>
            </a:r>
          </a:p>
        </p:txBody>
      </p:sp>
      <p:sp>
        <p:nvSpPr>
          <p:cNvPr id="4" name="Footer Placeholder 3"/>
          <p:cNvSpPr>
            <a:spLocks noGrp="1"/>
          </p:cNvSpPr>
          <p:nvPr>
            <p:ph type="ftr" sz="quarter" idx="11"/>
          </p:nvPr>
        </p:nvSpPr>
        <p:spPr/>
        <p:txBody>
          <a:bodyPr/>
          <a:lstStyle/>
          <a:p>
            <a:pPr>
              <a:defRPr/>
            </a:pPr>
            <a:r>
              <a:rPr lang="en-IN"/>
              <a:t>© Indirect Taxes Committee, ICAI</a:t>
            </a:r>
          </a:p>
        </p:txBody>
      </p:sp>
      <p:sp>
        <p:nvSpPr>
          <p:cNvPr id="174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C2E32E35-BC77-4172-8CB8-6389549FA4FC}" type="slidenum">
              <a:rPr lang="en-IN" altLang="en-US">
                <a:solidFill>
                  <a:schemeClr val="bg1"/>
                </a:solidFill>
              </a:rPr>
              <a:pPr>
                <a:spcBef>
                  <a:spcPct val="0"/>
                </a:spcBef>
                <a:buClrTx/>
                <a:buSzTx/>
                <a:buFontTx/>
                <a:buNone/>
              </a:pPr>
              <a:t>2</a:t>
            </a:fld>
            <a:endParaRPr lang="en-IN" altLang="en-US">
              <a:solidFill>
                <a:schemeClr val="bg1"/>
              </a:solidFill>
            </a:endParaRPr>
          </a:p>
        </p:txBody>
      </p:sp>
      <p:sp>
        <p:nvSpPr>
          <p:cNvPr id="2" name="TextBox 1"/>
          <p:cNvSpPr txBox="1"/>
          <p:nvPr/>
        </p:nvSpPr>
        <p:spPr>
          <a:xfrm>
            <a:off x="3374136" y="5023651"/>
            <a:ext cx="8348472" cy="1107996"/>
          </a:xfrm>
          <a:prstGeom prst="rect">
            <a:avLst/>
          </a:prstGeom>
          <a:noFill/>
        </p:spPr>
        <p:txBody>
          <a:bodyPr wrap="square" rtlCol="0">
            <a:spAutoFit/>
          </a:bodyPr>
          <a:lstStyle/>
          <a:p>
            <a:pPr algn="r"/>
            <a:r>
              <a:rPr lang="en-IN" sz="2200" i="1" dirty="0">
                <a:latin typeface="+mj-lt"/>
              </a:rPr>
              <a:t>© The Institute of Chartered Accountants of India</a:t>
            </a:r>
          </a:p>
          <a:p>
            <a:pPr algn="r"/>
            <a:r>
              <a:rPr lang="en-IN" sz="2200" i="1" dirty="0">
                <a:latin typeface="+mj-lt"/>
              </a:rPr>
              <a:t>This standardised PPT may be used by any person with due acknowledgement to the Indirect Taxes Committee of ICAI. </a:t>
            </a:r>
          </a:p>
        </p:txBody>
      </p:sp>
    </p:spTree>
    <p:extLst>
      <p:ext uri="{BB962C8B-B14F-4D97-AF65-F5344CB8AC3E}">
        <p14:creationId xmlns:p14="http://schemas.microsoft.com/office/powerpoint/2010/main" val="3898079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6DC25C7-8245-42F5-B00F-5DA0AE987242}"/>
              </a:ext>
            </a:extLst>
          </p:cNvPr>
          <p:cNvSpPr/>
          <p:nvPr/>
        </p:nvSpPr>
        <p:spPr>
          <a:xfrm>
            <a:off x="966569" y="1433684"/>
            <a:ext cx="3420071" cy="369332"/>
          </a:xfrm>
          <a:prstGeom prst="rect">
            <a:avLst/>
          </a:prstGeom>
        </p:spPr>
        <p:txBody>
          <a:bodyPr wrap="square">
            <a:spAutoFit/>
          </a:bodyPr>
          <a:lstStyle/>
          <a:p>
            <a:r>
              <a:rPr lang="en-US" dirty="0"/>
              <a:t>Step 4: Set Login Details</a:t>
            </a:r>
          </a:p>
        </p:txBody>
      </p:sp>
      <p:pic>
        <p:nvPicPr>
          <p:cNvPr id="2" name="Picture 1">
            <a:extLst>
              <a:ext uri="{FF2B5EF4-FFF2-40B4-BE49-F238E27FC236}">
                <a16:creationId xmlns:a16="http://schemas.microsoft.com/office/drawing/2014/main" id="{152585A7-1223-478E-8504-39D31293E87E}"/>
              </a:ext>
            </a:extLst>
          </p:cNvPr>
          <p:cNvPicPr>
            <a:picLocks noChangeAspect="1"/>
          </p:cNvPicPr>
          <p:nvPr/>
        </p:nvPicPr>
        <p:blipFill>
          <a:blip r:embed="rId2"/>
          <a:stretch>
            <a:fillRect/>
          </a:stretch>
        </p:blipFill>
        <p:spPr>
          <a:xfrm>
            <a:off x="3901769" y="1618349"/>
            <a:ext cx="5835711" cy="2063131"/>
          </a:xfrm>
          <a:prstGeom prst="rect">
            <a:avLst/>
          </a:prstGeom>
        </p:spPr>
      </p:pic>
      <p:sp>
        <p:nvSpPr>
          <p:cNvPr id="18" name="Rectangle 17">
            <a:extLst>
              <a:ext uri="{FF2B5EF4-FFF2-40B4-BE49-F238E27FC236}">
                <a16:creationId xmlns:a16="http://schemas.microsoft.com/office/drawing/2014/main" id="{F9E773F4-E5D6-4B8F-927A-D154F40F2AF8}"/>
              </a:ext>
            </a:extLst>
          </p:cNvPr>
          <p:cNvSpPr/>
          <p:nvPr/>
        </p:nvSpPr>
        <p:spPr>
          <a:xfrm>
            <a:off x="913815" y="4383716"/>
            <a:ext cx="7829102" cy="762003"/>
          </a:xfrm>
          <a:prstGeom prst="rect">
            <a:avLst/>
          </a:prstGeom>
        </p:spPr>
        <p:txBody>
          <a:bodyPr wrap="square">
            <a:spAutoFit/>
          </a:bodyPr>
          <a:lstStyle/>
          <a:p>
            <a:pPr>
              <a:lnSpc>
                <a:spcPct val="107000"/>
              </a:lnSpc>
              <a:spcAft>
                <a:spcPts val="600"/>
              </a:spcAft>
            </a:pPr>
            <a:r>
              <a:rPr lang="en-IN" dirty="0">
                <a:latin typeface="Calibri" panose="020F0502020204030204" pitchFamily="34" charset="0"/>
                <a:ea typeface="Calibri" panose="020F0502020204030204" pitchFamily="34" charset="0"/>
                <a:cs typeface="Times New Roman" panose="02020603050405020304" pitchFamily="18" charset="0"/>
              </a:rPr>
              <a:t>Step 5: Click on Submit. A 15digits TRAN ID would be generated</a:t>
            </a: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E</a:t>
            </a:r>
            <a:r>
              <a:rPr lang="en-IN" dirty="0">
                <a:latin typeface="Calibri" panose="020F0502020204030204" pitchFamily="34" charset="0"/>
                <a:ea typeface="Calibri" panose="020F0502020204030204" pitchFamily="34" charset="0"/>
                <a:cs typeface="Times New Roman" panose="02020603050405020304" pitchFamily="18" charset="0"/>
              </a:rPr>
              <a:t>g : 29 AAAPG111M 1Z K ; same like a GSTIN &lt;state code&gt;&lt;PAN&gt;&lt;1Z&gt;&lt;check digit&gt;</a:t>
            </a:r>
          </a:p>
        </p:txBody>
      </p:sp>
      <p:sp>
        <p:nvSpPr>
          <p:cNvPr id="4" name="Slide Number Placeholder 3">
            <a:extLst>
              <a:ext uri="{FF2B5EF4-FFF2-40B4-BE49-F238E27FC236}">
                <a16:creationId xmlns:a16="http://schemas.microsoft.com/office/drawing/2014/main" id="{D8D0ACF6-5059-499A-9D7C-1AB0B08E1315}"/>
              </a:ext>
            </a:extLst>
          </p:cNvPr>
          <p:cNvSpPr>
            <a:spLocks noGrp="1"/>
          </p:cNvSpPr>
          <p:nvPr>
            <p:ph type="sldNum" sz="quarter" idx="12"/>
          </p:nvPr>
        </p:nvSpPr>
        <p:spPr/>
        <p:txBody>
          <a:bodyPr/>
          <a:lstStyle/>
          <a:p>
            <a:fld id="{72CC1286-1CFD-434F-91E2-447085530BDC}" type="slidenum">
              <a:rPr lang="en-IN" smtClean="0"/>
              <a:t>20</a:t>
            </a:fld>
            <a:endParaRPr lang="en-IN" dirty="0"/>
          </a:p>
        </p:txBody>
      </p:sp>
      <p:sp>
        <p:nvSpPr>
          <p:cNvPr id="7" name="Title 3">
            <a:extLst>
              <a:ext uri="{FF2B5EF4-FFF2-40B4-BE49-F238E27FC236}">
                <a16:creationId xmlns:a16="http://schemas.microsoft.com/office/drawing/2014/main" id="{D618F8F0-7BD7-4BDA-90B0-1E5057C7237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Registration- Unregistered Transporters</a:t>
            </a:r>
            <a:endParaRPr lang="en-IN" dirty="0"/>
          </a:p>
        </p:txBody>
      </p:sp>
    </p:spTree>
    <p:extLst>
      <p:ext uri="{BB962C8B-B14F-4D97-AF65-F5344CB8AC3E}">
        <p14:creationId xmlns:p14="http://schemas.microsoft.com/office/powerpoint/2010/main" val="1231623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437A14-FA0A-450A-A710-4024F15065FF}"/>
              </a:ext>
            </a:extLst>
          </p:cNvPr>
          <p:cNvSpPr>
            <a:spLocks noGrp="1"/>
          </p:cNvSpPr>
          <p:nvPr>
            <p:ph type="title"/>
          </p:nvPr>
        </p:nvSpPr>
        <p:spPr/>
        <p:txBody>
          <a:bodyPr>
            <a:normAutofit/>
          </a:bodyPr>
          <a:lstStyle/>
          <a:p>
            <a:r>
              <a:rPr lang="en-IN" sz="4125" dirty="0"/>
              <a:t>Operating e-way bill Portal</a:t>
            </a:r>
          </a:p>
        </p:txBody>
      </p:sp>
      <p:sp>
        <p:nvSpPr>
          <p:cNvPr id="2" name="Text Placeholder 1">
            <a:extLst>
              <a:ext uri="{FF2B5EF4-FFF2-40B4-BE49-F238E27FC236}">
                <a16:creationId xmlns:a16="http://schemas.microsoft.com/office/drawing/2014/main" id="{A45764BD-6B3D-47BE-A061-AAAE3C5E9C04}"/>
              </a:ext>
            </a:extLst>
          </p:cNvPr>
          <p:cNvSpPr>
            <a:spLocks noGrp="1"/>
          </p:cNvSpPr>
          <p:nvPr>
            <p:ph type="body" idx="1"/>
          </p:nvPr>
        </p:nvSpPr>
        <p:spPr/>
        <p:txBody>
          <a:bodyPr/>
          <a:lstStyle/>
          <a:p>
            <a:endParaRPr lang="en-IN" dirty="0"/>
          </a:p>
        </p:txBody>
      </p:sp>
      <p:sp>
        <p:nvSpPr>
          <p:cNvPr id="3" name="Slide Number Placeholder 2">
            <a:extLst>
              <a:ext uri="{FF2B5EF4-FFF2-40B4-BE49-F238E27FC236}">
                <a16:creationId xmlns:a16="http://schemas.microsoft.com/office/drawing/2014/main" id="{BC274A21-F886-45EC-805E-F1B30EBCFC5A}"/>
              </a:ext>
            </a:extLst>
          </p:cNvPr>
          <p:cNvSpPr>
            <a:spLocks noGrp="1"/>
          </p:cNvSpPr>
          <p:nvPr>
            <p:ph type="sldNum" sz="quarter" idx="12"/>
          </p:nvPr>
        </p:nvSpPr>
        <p:spPr/>
        <p:txBody>
          <a:bodyPr/>
          <a:lstStyle/>
          <a:p>
            <a:fld id="{72CC1286-1CFD-434F-91E2-447085530BDC}" type="slidenum">
              <a:rPr lang="en-IN" smtClean="0"/>
              <a:t>21</a:t>
            </a:fld>
            <a:endParaRPr lang="en-IN" dirty="0"/>
          </a:p>
        </p:txBody>
      </p:sp>
    </p:spTree>
    <p:extLst>
      <p:ext uri="{BB962C8B-B14F-4D97-AF65-F5344CB8AC3E}">
        <p14:creationId xmlns:p14="http://schemas.microsoft.com/office/powerpoint/2010/main" val="3980327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Dashboard </a:t>
            </a:r>
          </a:p>
        </p:txBody>
      </p:sp>
      <p:sp>
        <p:nvSpPr>
          <p:cNvPr id="2" name="Slide Number Placeholder 1">
            <a:extLst>
              <a:ext uri="{FF2B5EF4-FFF2-40B4-BE49-F238E27FC236}">
                <a16:creationId xmlns:a16="http://schemas.microsoft.com/office/drawing/2014/main" id="{6C97451D-DE23-4606-807E-2F3C76876E04}"/>
              </a:ext>
            </a:extLst>
          </p:cNvPr>
          <p:cNvSpPr>
            <a:spLocks noGrp="1"/>
          </p:cNvSpPr>
          <p:nvPr>
            <p:ph type="sldNum" sz="quarter" idx="12"/>
          </p:nvPr>
        </p:nvSpPr>
        <p:spPr/>
        <p:txBody>
          <a:bodyPr/>
          <a:lstStyle/>
          <a:p>
            <a:fld id="{72CC1286-1CFD-434F-91E2-447085530BDC}" type="slidenum">
              <a:rPr lang="en-IN" smtClean="0"/>
              <a:t>22</a:t>
            </a:fld>
            <a:endParaRPr lang="en-IN" dirty="0"/>
          </a:p>
        </p:txBody>
      </p:sp>
      <p:pic>
        <p:nvPicPr>
          <p:cNvPr id="6" name="Picture 5">
            <a:extLst>
              <a:ext uri="{FF2B5EF4-FFF2-40B4-BE49-F238E27FC236}">
                <a16:creationId xmlns:a16="http://schemas.microsoft.com/office/drawing/2014/main" id="{6688D510-F8B9-4598-9C22-5BC4EB96B9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8850" y="1226691"/>
            <a:ext cx="10017126" cy="4191894"/>
          </a:xfrm>
          <a:prstGeom prst="rect">
            <a:avLst/>
          </a:prstGeom>
          <a:noFill/>
          <a:ln>
            <a:noFill/>
          </a:ln>
        </p:spPr>
      </p:pic>
      <p:sp>
        <p:nvSpPr>
          <p:cNvPr id="7" name="Oval 6">
            <a:extLst>
              <a:ext uri="{FF2B5EF4-FFF2-40B4-BE49-F238E27FC236}">
                <a16:creationId xmlns:a16="http://schemas.microsoft.com/office/drawing/2014/main" id="{4E2CB88D-8560-4B5C-A7F5-C3D86EF444A9}"/>
              </a:ext>
            </a:extLst>
          </p:cNvPr>
          <p:cNvSpPr>
            <a:spLocks noChangeArrowheads="1"/>
          </p:cNvSpPr>
          <p:nvPr/>
        </p:nvSpPr>
        <p:spPr bwMode="auto">
          <a:xfrm>
            <a:off x="5459715" y="2375546"/>
            <a:ext cx="2362116" cy="40686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9" name="Text Box 60">
            <a:extLst>
              <a:ext uri="{FF2B5EF4-FFF2-40B4-BE49-F238E27FC236}">
                <a16:creationId xmlns:a16="http://schemas.microsoft.com/office/drawing/2014/main" id="{CF7574DB-0788-4AC0-A01D-5F69F4E7F0AE}"/>
              </a:ext>
            </a:extLst>
          </p:cNvPr>
          <p:cNvSpPr txBox="1">
            <a:spLocks noChangeArrowheads="1"/>
          </p:cNvSpPr>
          <p:nvPr/>
        </p:nvSpPr>
        <p:spPr bwMode="auto">
          <a:xfrm>
            <a:off x="9362099" y="4095228"/>
            <a:ext cx="2362116" cy="134720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IN" dirty="0">
                <a:effectLst/>
                <a:latin typeface="Calibri" panose="020F0502020204030204" pitchFamily="34" charset="0"/>
                <a:ea typeface="Calibri" panose="020F0502020204030204" pitchFamily="34" charset="0"/>
                <a:cs typeface="Times New Roman" panose="02020603050405020304" pitchFamily="18" charset="0"/>
              </a:rPr>
              <a:t>The details of EWBs relating to the user for the previous 3 days would be displayed</a:t>
            </a:r>
          </a:p>
          <a:p>
            <a:pPr>
              <a:lnSpc>
                <a:spcPct val="107000"/>
              </a:lnSpc>
              <a:spcAft>
                <a:spcPts val="800"/>
              </a:spcAft>
            </a:pPr>
            <a:r>
              <a:rPr lang="en-IN"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0" name="AutoShape 59">
            <a:extLst>
              <a:ext uri="{FF2B5EF4-FFF2-40B4-BE49-F238E27FC236}">
                <a16:creationId xmlns:a16="http://schemas.microsoft.com/office/drawing/2014/main" id="{66882957-4782-490F-AEC0-6B3E06111EAE}"/>
              </a:ext>
            </a:extLst>
          </p:cNvPr>
          <p:cNvCxnSpPr>
            <a:cxnSpLocks noChangeShapeType="1"/>
          </p:cNvCxnSpPr>
          <p:nvPr/>
        </p:nvCxnSpPr>
        <p:spPr bwMode="auto">
          <a:xfrm>
            <a:off x="7281820" y="2744135"/>
            <a:ext cx="2339852" cy="127954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92695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01A3DE-9D62-43F7-A702-8883192E8632}"/>
              </a:ext>
            </a:extLst>
          </p:cNvPr>
          <p:cNvSpPr>
            <a:spLocks noGrp="1"/>
          </p:cNvSpPr>
          <p:nvPr>
            <p:ph type="title"/>
          </p:nvPr>
        </p:nvSpPr>
        <p:spPr/>
        <p:txBody>
          <a:bodyPr/>
          <a:lstStyle/>
          <a:p>
            <a:r>
              <a:rPr lang="en-US" dirty="0"/>
              <a:t>Login Options</a:t>
            </a:r>
            <a:endParaRPr lang="en-IN" dirty="0"/>
          </a:p>
        </p:txBody>
      </p:sp>
      <p:sp>
        <p:nvSpPr>
          <p:cNvPr id="5" name="Text Placeholder 4">
            <a:extLst>
              <a:ext uri="{FF2B5EF4-FFF2-40B4-BE49-F238E27FC236}">
                <a16:creationId xmlns:a16="http://schemas.microsoft.com/office/drawing/2014/main" id="{4B723BAD-A153-44D5-AB10-01C8EADA393E}"/>
              </a:ext>
            </a:extLst>
          </p:cNvPr>
          <p:cNvSpPr>
            <a:spLocks noGrp="1"/>
          </p:cNvSpPr>
          <p:nvPr>
            <p:ph type="body" idx="1"/>
          </p:nvPr>
        </p:nvSpPr>
        <p:spPr>
          <a:xfrm>
            <a:off x="1606171" y="2006342"/>
            <a:ext cx="3572369" cy="687723"/>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solidFill>
                  <a:schemeClr val="tx1"/>
                </a:solidFill>
              </a:rPr>
              <a:t>Master User</a:t>
            </a:r>
            <a:endParaRPr lang="en-IN" dirty="0">
              <a:solidFill>
                <a:schemeClr val="tx1"/>
              </a:solidFill>
            </a:endParaRPr>
          </a:p>
        </p:txBody>
      </p:sp>
      <p:pic>
        <p:nvPicPr>
          <p:cNvPr id="11" name="Content Placeholder 7">
            <a:extLst>
              <a:ext uri="{FF2B5EF4-FFF2-40B4-BE49-F238E27FC236}">
                <a16:creationId xmlns:a16="http://schemas.microsoft.com/office/drawing/2014/main" id="{C66A92DF-79AA-4C9B-B6A2-57FD03D91756}"/>
              </a:ext>
            </a:extLst>
          </p:cNvPr>
          <p:cNvPicPr>
            <a:picLocks noGrp="1" noChangeAspect="1"/>
          </p:cNvPicPr>
          <p:nvPr>
            <p:ph sz="half" idx="2"/>
          </p:nvPr>
        </p:nvPicPr>
        <p:blipFill>
          <a:blip r:embed="rId2"/>
          <a:stretch>
            <a:fillRect/>
          </a:stretch>
        </p:blipFill>
        <p:spPr>
          <a:xfrm>
            <a:off x="3496178" y="1956243"/>
            <a:ext cx="2600921" cy="4348005"/>
          </a:xfrm>
          <a:prstGeom prst="rect">
            <a:avLst/>
          </a:prstGeom>
        </p:spPr>
      </p:pic>
      <p:sp>
        <p:nvSpPr>
          <p:cNvPr id="7" name="Text Placeholder 6">
            <a:extLst>
              <a:ext uri="{FF2B5EF4-FFF2-40B4-BE49-F238E27FC236}">
                <a16:creationId xmlns:a16="http://schemas.microsoft.com/office/drawing/2014/main" id="{2411FFF3-F52F-4FC1-8DD0-20EBDBB25248}"/>
              </a:ext>
            </a:extLst>
          </p:cNvPr>
          <p:cNvSpPr>
            <a:spLocks noGrp="1"/>
          </p:cNvSpPr>
          <p:nvPr>
            <p:ph type="body" sz="quarter" idx="3"/>
          </p:nvPr>
        </p:nvSpPr>
        <p:spPr>
          <a:xfrm>
            <a:off x="6175341" y="2006342"/>
            <a:ext cx="3623530" cy="621781"/>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solidFill>
                  <a:schemeClr val="tx1"/>
                </a:solidFill>
              </a:rPr>
              <a:t>Regular User</a:t>
            </a:r>
            <a:endParaRPr lang="en-IN" dirty="0">
              <a:solidFill>
                <a:schemeClr val="tx1"/>
              </a:solidFill>
            </a:endParaRPr>
          </a:p>
        </p:txBody>
      </p:sp>
      <p:pic>
        <p:nvPicPr>
          <p:cNvPr id="12" name="Content Placeholder 11">
            <a:extLst>
              <a:ext uri="{FF2B5EF4-FFF2-40B4-BE49-F238E27FC236}">
                <a16:creationId xmlns:a16="http://schemas.microsoft.com/office/drawing/2014/main" id="{1CE54A2C-EE32-4428-9B00-EC56F2AFF011}"/>
              </a:ext>
            </a:extLst>
          </p:cNvPr>
          <p:cNvPicPr>
            <a:picLocks noGrp="1"/>
          </p:cNvPicPr>
          <p:nvPr>
            <p:ph sz="quarter" idx="4"/>
          </p:nvPr>
        </p:nvPicPr>
        <p:blipFill>
          <a:blip r:embed="rId3"/>
          <a:stretch>
            <a:fillRect/>
          </a:stretch>
        </p:blipFill>
        <p:spPr>
          <a:xfrm>
            <a:off x="7935010" y="2006342"/>
            <a:ext cx="2523439" cy="4097262"/>
          </a:xfrm>
          <a:prstGeom prst="rect">
            <a:avLst/>
          </a:prstGeom>
        </p:spPr>
      </p:pic>
      <p:sp>
        <p:nvSpPr>
          <p:cNvPr id="2" name="Slide Number Placeholder 1">
            <a:extLst>
              <a:ext uri="{FF2B5EF4-FFF2-40B4-BE49-F238E27FC236}">
                <a16:creationId xmlns:a16="http://schemas.microsoft.com/office/drawing/2014/main" id="{B9CFDA57-467F-4175-BAAA-14AF311DF079}"/>
              </a:ext>
            </a:extLst>
          </p:cNvPr>
          <p:cNvSpPr>
            <a:spLocks noGrp="1"/>
          </p:cNvSpPr>
          <p:nvPr>
            <p:ph type="sldNum" sz="quarter" idx="12"/>
          </p:nvPr>
        </p:nvSpPr>
        <p:spPr/>
        <p:txBody>
          <a:bodyPr/>
          <a:lstStyle/>
          <a:p>
            <a:fld id="{72CC1286-1CFD-434F-91E2-447085530BDC}" type="slidenum">
              <a:rPr lang="en-IN" smtClean="0"/>
              <a:t>23</a:t>
            </a:fld>
            <a:endParaRPr lang="en-IN" dirty="0"/>
          </a:p>
        </p:txBody>
      </p:sp>
      <p:sp>
        <p:nvSpPr>
          <p:cNvPr id="13" name="Rectangle: Rounded Corners 12">
            <a:extLst>
              <a:ext uri="{FF2B5EF4-FFF2-40B4-BE49-F238E27FC236}">
                <a16:creationId xmlns:a16="http://schemas.microsoft.com/office/drawing/2014/main" id="{7CCA50BE-9D07-4866-8436-92A5D7EC6A21}"/>
              </a:ext>
            </a:extLst>
          </p:cNvPr>
          <p:cNvSpPr/>
          <p:nvPr/>
        </p:nvSpPr>
        <p:spPr>
          <a:xfrm>
            <a:off x="3479876" y="4818185"/>
            <a:ext cx="2416786" cy="46159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Tree>
    <p:extLst>
      <p:ext uri="{BB962C8B-B14F-4D97-AF65-F5344CB8AC3E}">
        <p14:creationId xmlns:p14="http://schemas.microsoft.com/office/powerpoint/2010/main" val="3060392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299E23-71CA-4210-B650-255B6FB3DE41}"/>
              </a:ext>
            </a:extLst>
          </p:cNvPr>
          <p:cNvSpPr/>
          <p:nvPr/>
        </p:nvSpPr>
        <p:spPr>
          <a:xfrm>
            <a:off x="1814712" y="-43961"/>
            <a:ext cx="1816523" cy="536942"/>
          </a:xfrm>
          <a:prstGeom prst="rect">
            <a:avLst/>
          </a:prstGeom>
        </p:spPr>
        <p:txBody>
          <a:bodyPr wrap="none">
            <a:spAutoFit/>
          </a:bodyPr>
          <a:lstStyle/>
          <a:p>
            <a:pPr>
              <a:lnSpc>
                <a:spcPct val="107000"/>
              </a:lnSpc>
              <a:spcAft>
                <a:spcPts val="600"/>
              </a:spcAft>
            </a:pPr>
            <a:r>
              <a:rPr lang="en-IN" sz="27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Main Menu</a:t>
            </a:r>
          </a:p>
        </p:txBody>
      </p:sp>
      <p:graphicFrame>
        <p:nvGraphicFramePr>
          <p:cNvPr id="3" name="Diagram 2">
            <a:extLst>
              <a:ext uri="{FF2B5EF4-FFF2-40B4-BE49-F238E27FC236}">
                <a16:creationId xmlns:a16="http://schemas.microsoft.com/office/drawing/2014/main" id="{E186A2E4-89EA-40C8-A0B6-E96C9A4B9286}"/>
              </a:ext>
            </a:extLst>
          </p:cNvPr>
          <p:cNvGraphicFramePr/>
          <p:nvPr>
            <p:extLst>
              <p:ext uri="{D42A27DB-BD31-4B8C-83A1-F6EECF244321}">
                <p14:modId xmlns:p14="http://schemas.microsoft.com/office/powerpoint/2010/main" val="4054412876"/>
              </p:ext>
            </p:extLst>
          </p:nvPr>
        </p:nvGraphicFramePr>
        <p:xfrm>
          <a:off x="1111324" y="492981"/>
          <a:ext cx="10132063" cy="2871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3AF09A74-BB52-44D6-A239-3989199ED839}"/>
              </a:ext>
            </a:extLst>
          </p:cNvPr>
          <p:cNvGraphicFramePr/>
          <p:nvPr>
            <p:extLst/>
          </p:nvPr>
        </p:nvGraphicFramePr>
        <p:xfrm>
          <a:off x="1111325" y="3124687"/>
          <a:ext cx="9892248" cy="33684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a:extLst>
              <a:ext uri="{FF2B5EF4-FFF2-40B4-BE49-F238E27FC236}">
                <a16:creationId xmlns:a16="http://schemas.microsoft.com/office/drawing/2014/main" id="{F62527C0-CBCF-4E0F-9FC5-11CE8F5E99E1}"/>
              </a:ext>
            </a:extLst>
          </p:cNvPr>
          <p:cNvSpPr>
            <a:spLocks noGrp="1"/>
          </p:cNvSpPr>
          <p:nvPr>
            <p:ph type="sldNum" sz="quarter" idx="12"/>
          </p:nvPr>
        </p:nvSpPr>
        <p:spPr/>
        <p:txBody>
          <a:bodyPr/>
          <a:lstStyle/>
          <a:p>
            <a:fld id="{72CC1286-1CFD-434F-91E2-447085530BDC}" type="slidenum">
              <a:rPr lang="en-IN" smtClean="0"/>
              <a:t>24</a:t>
            </a:fld>
            <a:endParaRPr lang="en-IN" dirty="0"/>
          </a:p>
        </p:txBody>
      </p:sp>
    </p:spTree>
    <p:extLst>
      <p:ext uri="{BB962C8B-B14F-4D97-AF65-F5344CB8AC3E}">
        <p14:creationId xmlns:p14="http://schemas.microsoft.com/office/powerpoint/2010/main" val="3900008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437A14-FA0A-450A-A710-4024F15065FF}"/>
              </a:ext>
            </a:extLst>
          </p:cNvPr>
          <p:cNvSpPr>
            <a:spLocks noGrp="1"/>
          </p:cNvSpPr>
          <p:nvPr>
            <p:ph type="title"/>
          </p:nvPr>
        </p:nvSpPr>
        <p:spPr/>
        <p:txBody>
          <a:bodyPr>
            <a:normAutofit/>
          </a:bodyPr>
          <a:lstStyle/>
          <a:p>
            <a:r>
              <a:rPr lang="en-IN" sz="4125" dirty="0"/>
              <a:t>e-way Bill Generation</a:t>
            </a:r>
          </a:p>
        </p:txBody>
      </p:sp>
      <p:sp>
        <p:nvSpPr>
          <p:cNvPr id="2" name="Text Placeholder 1">
            <a:extLst>
              <a:ext uri="{FF2B5EF4-FFF2-40B4-BE49-F238E27FC236}">
                <a16:creationId xmlns:a16="http://schemas.microsoft.com/office/drawing/2014/main" id="{A45764BD-6B3D-47BE-A061-AAAE3C5E9C04}"/>
              </a:ext>
            </a:extLst>
          </p:cNvPr>
          <p:cNvSpPr>
            <a:spLocks noGrp="1"/>
          </p:cNvSpPr>
          <p:nvPr>
            <p:ph type="body" idx="1"/>
          </p:nvPr>
        </p:nvSpPr>
        <p:spPr/>
        <p:txBody>
          <a:bodyPr/>
          <a:lstStyle/>
          <a:p>
            <a:endParaRPr lang="en-IN" dirty="0"/>
          </a:p>
        </p:txBody>
      </p:sp>
      <p:sp>
        <p:nvSpPr>
          <p:cNvPr id="3" name="Slide Number Placeholder 2">
            <a:extLst>
              <a:ext uri="{FF2B5EF4-FFF2-40B4-BE49-F238E27FC236}">
                <a16:creationId xmlns:a16="http://schemas.microsoft.com/office/drawing/2014/main" id="{49F2243B-3F0D-4C9E-9530-F6E7662B5C34}"/>
              </a:ext>
            </a:extLst>
          </p:cNvPr>
          <p:cNvSpPr>
            <a:spLocks noGrp="1"/>
          </p:cNvSpPr>
          <p:nvPr>
            <p:ph type="sldNum" sz="quarter" idx="12"/>
          </p:nvPr>
        </p:nvSpPr>
        <p:spPr/>
        <p:txBody>
          <a:bodyPr/>
          <a:lstStyle/>
          <a:p>
            <a:fld id="{72CC1286-1CFD-434F-91E2-447085530BDC}" type="slidenum">
              <a:rPr lang="en-IN" smtClean="0"/>
              <a:t>25</a:t>
            </a:fld>
            <a:endParaRPr lang="en-IN" dirty="0"/>
          </a:p>
        </p:txBody>
      </p:sp>
    </p:spTree>
    <p:extLst>
      <p:ext uri="{BB962C8B-B14F-4D97-AF65-F5344CB8AC3E}">
        <p14:creationId xmlns:p14="http://schemas.microsoft.com/office/powerpoint/2010/main" val="3057399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36C881-CC62-4F89-B17A-46761D6B42D1}"/>
              </a:ext>
            </a:extLst>
          </p:cNvPr>
          <p:cNvSpPr/>
          <p:nvPr/>
        </p:nvSpPr>
        <p:spPr>
          <a:xfrm>
            <a:off x="838200" y="1627647"/>
            <a:ext cx="3035703" cy="388696"/>
          </a:xfrm>
          <a:prstGeom prst="rect">
            <a:avLst/>
          </a:prstGeom>
        </p:spPr>
        <p:txBody>
          <a:bodyPr wrap="none">
            <a:spAutoFit/>
          </a:bodyPr>
          <a:lstStyle/>
          <a:p>
            <a:pPr>
              <a:lnSpc>
                <a:spcPct val="107000"/>
              </a:lnSpc>
              <a:spcAft>
                <a:spcPts val="600"/>
              </a:spcAft>
            </a:pPr>
            <a:r>
              <a:rPr lang="en-IN" dirty="0">
                <a:latin typeface="Calibri" panose="020F0502020204030204" pitchFamily="34" charset="0"/>
                <a:ea typeface="Calibri" panose="020F0502020204030204" pitchFamily="34" charset="0"/>
                <a:cs typeface="Times New Roman" panose="02020603050405020304" pitchFamily="18" charset="0"/>
              </a:rPr>
              <a:t>A. Generating a new e-way bill</a:t>
            </a:r>
            <a:endParaRPr lang="en-IN" sz="2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8CD70C86-84CC-4BBE-968F-EAF6CFEE9429}"/>
              </a:ext>
            </a:extLst>
          </p:cNvPr>
          <p:cNvSpPr>
            <a:spLocks noGrp="1"/>
          </p:cNvSpPr>
          <p:nvPr>
            <p:ph type="title"/>
          </p:nvPr>
        </p:nvSpPr>
        <p:spPr/>
        <p:txBody>
          <a:bodyPr/>
          <a:lstStyle/>
          <a:p>
            <a:r>
              <a:rPr lang="en-IN" dirty="0">
                <a:latin typeface="Calibri" panose="020F0502020204030204" pitchFamily="34" charset="0"/>
                <a:ea typeface="Calibri" panose="020F0502020204030204" pitchFamily="34" charset="0"/>
                <a:cs typeface="Times New Roman" panose="02020603050405020304" pitchFamily="18" charset="0"/>
              </a:rPr>
              <a:t>Options under e-way Bill</a:t>
            </a:r>
            <a:endParaRPr lang="en-IN" dirty="0"/>
          </a:p>
        </p:txBody>
      </p:sp>
      <p:sp>
        <p:nvSpPr>
          <p:cNvPr id="4" name="Slide Number Placeholder 3">
            <a:extLst>
              <a:ext uri="{FF2B5EF4-FFF2-40B4-BE49-F238E27FC236}">
                <a16:creationId xmlns:a16="http://schemas.microsoft.com/office/drawing/2014/main" id="{CE0E07E5-A678-4F6C-A5E3-0B2E200B647A}"/>
              </a:ext>
            </a:extLst>
          </p:cNvPr>
          <p:cNvSpPr>
            <a:spLocks noGrp="1"/>
          </p:cNvSpPr>
          <p:nvPr>
            <p:ph type="sldNum" sz="quarter" idx="12"/>
          </p:nvPr>
        </p:nvSpPr>
        <p:spPr/>
        <p:txBody>
          <a:bodyPr/>
          <a:lstStyle/>
          <a:p>
            <a:fld id="{72CC1286-1CFD-434F-91E2-447085530BDC}" type="slidenum">
              <a:rPr lang="en-IN" smtClean="0"/>
              <a:t>26</a:t>
            </a:fld>
            <a:endParaRPr lang="en-IN" dirty="0"/>
          </a:p>
        </p:txBody>
      </p:sp>
      <p:pic>
        <p:nvPicPr>
          <p:cNvPr id="8" name="Picture 7">
            <a:extLst>
              <a:ext uri="{FF2B5EF4-FFF2-40B4-BE49-F238E27FC236}">
                <a16:creationId xmlns:a16="http://schemas.microsoft.com/office/drawing/2014/main" id="{2B2A1473-FB48-498D-BDD1-9A471B4B0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670" y="2073315"/>
            <a:ext cx="8554644" cy="3705742"/>
          </a:xfrm>
          <a:prstGeom prst="rect">
            <a:avLst/>
          </a:prstGeom>
        </p:spPr>
      </p:pic>
      <p:pic>
        <p:nvPicPr>
          <p:cNvPr id="9" name="Picture 8">
            <a:extLst>
              <a:ext uri="{FF2B5EF4-FFF2-40B4-BE49-F238E27FC236}">
                <a16:creationId xmlns:a16="http://schemas.microsoft.com/office/drawing/2014/main" id="{720C947A-E807-477D-9B77-C939F30B47ED}"/>
              </a:ext>
            </a:extLst>
          </p:cNvPr>
          <p:cNvPicPr/>
          <p:nvPr/>
        </p:nvPicPr>
        <p:blipFill>
          <a:blip r:embed="rId3">
            <a:extLst>
              <a:ext uri="{28A0092B-C50C-407E-A947-70E740481C1C}">
                <a14:useLocalDpi xmlns:a14="http://schemas.microsoft.com/office/drawing/2010/main" val="0"/>
              </a:ext>
            </a:extLst>
          </a:blip>
          <a:stretch>
            <a:fillRect/>
          </a:stretch>
        </p:blipFill>
        <p:spPr>
          <a:xfrm>
            <a:off x="498676" y="2306936"/>
            <a:ext cx="2722196" cy="4325876"/>
          </a:xfrm>
          <a:prstGeom prst="rect">
            <a:avLst/>
          </a:prstGeom>
        </p:spPr>
      </p:pic>
      <p:sp>
        <p:nvSpPr>
          <p:cNvPr id="6" name="Oval 5">
            <a:extLst>
              <a:ext uri="{FF2B5EF4-FFF2-40B4-BE49-F238E27FC236}">
                <a16:creationId xmlns:a16="http://schemas.microsoft.com/office/drawing/2014/main" id="{3A5F1C4A-7C2D-4EF5-8DC8-1F5FB795C562}"/>
              </a:ext>
            </a:extLst>
          </p:cNvPr>
          <p:cNvSpPr/>
          <p:nvPr/>
        </p:nvSpPr>
        <p:spPr>
          <a:xfrm>
            <a:off x="661491" y="2692172"/>
            <a:ext cx="1694560" cy="4574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803514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24222DF9-315D-4C05-82E3-BC6F60BFA06E}"/>
              </a:ext>
            </a:extLst>
          </p:cNvPr>
          <p:cNvGraphicFramePr/>
          <p:nvPr>
            <p:extLst/>
          </p:nvPr>
        </p:nvGraphicFramePr>
        <p:xfrm>
          <a:off x="2319951" y="1479678"/>
          <a:ext cx="7417530" cy="4551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5DEAA489-F567-4565-B45C-1FE0B8EAD47F}"/>
              </a:ext>
            </a:extLst>
          </p:cNvPr>
          <p:cNvSpPr txBox="1">
            <a:spLocks/>
          </p:cNvSpPr>
          <p:nvPr/>
        </p:nvSpPr>
        <p:spPr>
          <a:xfrm>
            <a:off x="512885" y="550714"/>
            <a:ext cx="9686192" cy="961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300" dirty="0"/>
              <a:t>Step 1: Transaction Type</a:t>
            </a:r>
          </a:p>
        </p:txBody>
      </p:sp>
      <p:sp>
        <p:nvSpPr>
          <p:cNvPr id="2" name="Slide Number Placeholder 1">
            <a:extLst>
              <a:ext uri="{FF2B5EF4-FFF2-40B4-BE49-F238E27FC236}">
                <a16:creationId xmlns:a16="http://schemas.microsoft.com/office/drawing/2014/main" id="{1011B85B-94C4-4713-B595-3CC4CA39D5C6}"/>
              </a:ext>
            </a:extLst>
          </p:cNvPr>
          <p:cNvSpPr>
            <a:spLocks noGrp="1"/>
          </p:cNvSpPr>
          <p:nvPr>
            <p:ph type="sldNum" sz="quarter" idx="12"/>
          </p:nvPr>
        </p:nvSpPr>
        <p:spPr/>
        <p:txBody>
          <a:bodyPr/>
          <a:lstStyle/>
          <a:p>
            <a:fld id="{72CC1286-1CFD-434F-91E2-447085530BDC}" type="slidenum">
              <a:rPr lang="en-IN" smtClean="0"/>
              <a:t>27</a:t>
            </a:fld>
            <a:endParaRPr lang="en-IN" dirty="0"/>
          </a:p>
        </p:txBody>
      </p:sp>
    </p:spTree>
    <p:extLst>
      <p:ext uri="{BB962C8B-B14F-4D97-AF65-F5344CB8AC3E}">
        <p14:creationId xmlns:p14="http://schemas.microsoft.com/office/powerpoint/2010/main" val="646313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FC121-E157-4FF7-B430-386961C0635F}"/>
              </a:ext>
            </a:extLst>
          </p:cNvPr>
          <p:cNvSpPr>
            <a:spLocks noGrp="1"/>
          </p:cNvSpPr>
          <p:nvPr>
            <p:ph type="title"/>
          </p:nvPr>
        </p:nvSpPr>
        <p:spPr/>
        <p:txBody>
          <a:bodyPr/>
          <a:lstStyle/>
          <a:p>
            <a:r>
              <a:rPr lang="en-IN" dirty="0"/>
              <a:t>Step 2: Select Sub Type</a:t>
            </a:r>
          </a:p>
        </p:txBody>
      </p:sp>
      <p:sp>
        <p:nvSpPr>
          <p:cNvPr id="6" name="Text Placeholder 5">
            <a:extLst>
              <a:ext uri="{FF2B5EF4-FFF2-40B4-BE49-F238E27FC236}">
                <a16:creationId xmlns:a16="http://schemas.microsoft.com/office/drawing/2014/main" id="{11CE6DC2-BD37-4E83-B3A9-BA1E8C5B4B51}"/>
              </a:ext>
            </a:extLst>
          </p:cNvPr>
          <p:cNvSpPr>
            <a:spLocks noGrp="1"/>
          </p:cNvSpPr>
          <p:nvPr>
            <p:ph type="body" idx="1"/>
          </p:nvPr>
        </p:nvSpPr>
        <p:spPr/>
        <p:style>
          <a:lnRef idx="2">
            <a:schemeClr val="accent1"/>
          </a:lnRef>
          <a:fillRef idx="1">
            <a:schemeClr val="lt1"/>
          </a:fillRef>
          <a:effectRef idx="0">
            <a:schemeClr val="accent1"/>
          </a:effectRef>
          <a:fontRef idx="minor">
            <a:schemeClr val="dk1"/>
          </a:fontRef>
        </p:style>
        <p:txBody>
          <a:bodyPr/>
          <a:lstStyle/>
          <a:p>
            <a:pPr algn="ctr"/>
            <a:r>
              <a:rPr lang="en-US" dirty="0"/>
              <a:t>Outward</a:t>
            </a:r>
            <a:endParaRPr lang="en-IN" dirty="0"/>
          </a:p>
        </p:txBody>
      </p:sp>
      <p:sp>
        <p:nvSpPr>
          <p:cNvPr id="9" name="Content Placeholder 8">
            <a:extLst>
              <a:ext uri="{FF2B5EF4-FFF2-40B4-BE49-F238E27FC236}">
                <a16:creationId xmlns:a16="http://schemas.microsoft.com/office/drawing/2014/main" id="{CA2DF668-0143-42FE-AC7E-0DEF77F21880}"/>
              </a:ext>
            </a:extLst>
          </p:cNvPr>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IN" dirty="0"/>
              <a:t>Supply	</a:t>
            </a:r>
          </a:p>
          <a:p>
            <a:r>
              <a:rPr lang="en-IN" dirty="0"/>
              <a:t>Export	</a:t>
            </a:r>
          </a:p>
          <a:p>
            <a:r>
              <a:rPr lang="en-IN" dirty="0"/>
              <a:t>Job Work	</a:t>
            </a:r>
          </a:p>
          <a:p>
            <a:r>
              <a:rPr lang="en-IN" dirty="0"/>
              <a:t>SKD/CKD	</a:t>
            </a:r>
          </a:p>
          <a:p>
            <a:r>
              <a:rPr lang="en-IN" dirty="0"/>
              <a:t>Recipient Not Known	</a:t>
            </a:r>
          </a:p>
          <a:p>
            <a:r>
              <a:rPr lang="en-IN" dirty="0"/>
              <a:t>For Own Use	</a:t>
            </a:r>
          </a:p>
          <a:p>
            <a:r>
              <a:rPr lang="en-IN" dirty="0"/>
              <a:t>Exhibition or Fairs	</a:t>
            </a:r>
          </a:p>
          <a:p>
            <a:r>
              <a:rPr lang="en-IN" dirty="0"/>
              <a:t>Line Sales	</a:t>
            </a:r>
          </a:p>
          <a:p>
            <a:r>
              <a:rPr lang="en-IN" dirty="0"/>
              <a:t>Others</a:t>
            </a:r>
          </a:p>
        </p:txBody>
      </p:sp>
      <p:sp>
        <p:nvSpPr>
          <p:cNvPr id="7" name="Text Placeholder 6">
            <a:extLst>
              <a:ext uri="{FF2B5EF4-FFF2-40B4-BE49-F238E27FC236}">
                <a16:creationId xmlns:a16="http://schemas.microsoft.com/office/drawing/2014/main" id="{AFF2EE77-3C8D-427B-AEF2-3A3365E540A6}"/>
              </a:ext>
            </a:extLst>
          </p:cNvPr>
          <p:cNvSpPr>
            <a:spLocks noGrp="1"/>
          </p:cNvSpPr>
          <p:nvPr>
            <p:ph type="body" sz="quarter" idx="3"/>
          </p:nvPr>
        </p:nvSpPr>
        <p:spPr/>
        <p:style>
          <a:lnRef idx="2">
            <a:schemeClr val="accent1"/>
          </a:lnRef>
          <a:fillRef idx="1">
            <a:schemeClr val="lt1"/>
          </a:fillRef>
          <a:effectRef idx="0">
            <a:schemeClr val="accent1"/>
          </a:effectRef>
          <a:fontRef idx="minor">
            <a:schemeClr val="dk1"/>
          </a:fontRef>
        </p:style>
        <p:txBody>
          <a:bodyPr/>
          <a:lstStyle/>
          <a:p>
            <a:pPr algn="ctr"/>
            <a:r>
              <a:rPr lang="en-US" dirty="0"/>
              <a:t>Inward</a:t>
            </a:r>
            <a:endParaRPr lang="en-IN" dirty="0"/>
          </a:p>
        </p:txBody>
      </p:sp>
      <p:sp>
        <p:nvSpPr>
          <p:cNvPr id="8" name="Content Placeholder 7">
            <a:extLst>
              <a:ext uri="{FF2B5EF4-FFF2-40B4-BE49-F238E27FC236}">
                <a16:creationId xmlns:a16="http://schemas.microsoft.com/office/drawing/2014/main" id="{773B7E44-B141-4DE5-87AB-4D6127F6A50C}"/>
              </a:ext>
            </a:extLst>
          </p:cNvPr>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IN" dirty="0"/>
              <a:t>Supply	</a:t>
            </a:r>
          </a:p>
          <a:p>
            <a:r>
              <a:rPr lang="en-IN" dirty="0"/>
              <a:t>Import	</a:t>
            </a:r>
          </a:p>
          <a:p>
            <a:r>
              <a:rPr lang="en-IN" dirty="0"/>
              <a:t>SKD/CKD	</a:t>
            </a:r>
          </a:p>
          <a:p>
            <a:r>
              <a:rPr lang="en-IN" dirty="0"/>
              <a:t>Job work Returns	</a:t>
            </a:r>
          </a:p>
          <a:p>
            <a:r>
              <a:rPr lang="en-IN" dirty="0"/>
              <a:t>Sales Return	</a:t>
            </a:r>
          </a:p>
          <a:p>
            <a:r>
              <a:rPr lang="en-IN" dirty="0"/>
              <a:t>Exhibition or Fairs	</a:t>
            </a:r>
          </a:p>
          <a:p>
            <a:r>
              <a:rPr lang="en-IN" dirty="0"/>
              <a:t>For Own Use	</a:t>
            </a:r>
          </a:p>
          <a:p>
            <a:r>
              <a:rPr lang="en-IN" dirty="0"/>
              <a:t>Others</a:t>
            </a:r>
          </a:p>
          <a:p>
            <a:endParaRPr lang="en-IN" dirty="0"/>
          </a:p>
        </p:txBody>
      </p:sp>
      <p:sp>
        <p:nvSpPr>
          <p:cNvPr id="3" name="Slide Number Placeholder 2">
            <a:extLst>
              <a:ext uri="{FF2B5EF4-FFF2-40B4-BE49-F238E27FC236}">
                <a16:creationId xmlns:a16="http://schemas.microsoft.com/office/drawing/2014/main" id="{A67286F3-C503-4B6A-932C-8D802FE9E822}"/>
              </a:ext>
            </a:extLst>
          </p:cNvPr>
          <p:cNvSpPr>
            <a:spLocks noGrp="1"/>
          </p:cNvSpPr>
          <p:nvPr>
            <p:ph type="sldNum" sz="quarter" idx="12"/>
          </p:nvPr>
        </p:nvSpPr>
        <p:spPr/>
        <p:txBody>
          <a:bodyPr/>
          <a:lstStyle/>
          <a:p>
            <a:fld id="{72CC1286-1CFD-434F-91E2-447085530BDC}" type="slidenum">
              <a:rPr lang="en-IN" smtClean="0"/>
              <a:t>28</a:t>
            </a:fld>
            <a:endParaRPr lang="en-IN" dirty="0"/>
          </a:p>
        </p:txBody>
      </p:sp>
    </p:spTree>
    <p:extLst>
      <p:ext uri="{BB962C8B-B14F-4D97-AF65-F5344CB8AC3E}">
        <p14:creationId xmlns:p14="http://schemas.microsoft.com/office/powerpoint/2010/main" val="2238467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9C4320-17C7-4FC9-A71D-41D9044F2454}"/>
              </a:ext>
            </a:extLst>
          </p:cNvPr>
          <p:cNvSpPr/>
          <p:nvPr/>
        </p:nvSpPr>
        <p:spPr>
          <a:xfrm>
            <a:off x="8775217" y="1946983"/>
            <a:ext cx="2289902" cy="244586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57175" indent="-257175">
              <a:lnSpc>
                <a:spcPct val="107000"/>
              </a:lnSpc>
              <a:buFont typeface="+mj-lt"/>
              <a:buAutoNum type="alphaLcPeriod"/>
            </a:pPr>
            <a:r>
              <a:rPr lang="en-IN" sz="2400" dirty="0">
                <a:latin typeface="Calibri" panose="020F0502020204030204" pitchFamily="34" charset="0"/>
                <a:ea typeface="Calibri" panose="020F0502020204030204" pitchFamily="34" charset="0"/>
                <a:cs typeface="Times New Roman" panose="02020603050405020304" pitchFamily="18" charset="0"/>
              </a:rPr>
              <a:t>Tax Invoice</a:t>
            </a:r>
          </a:p>
          <a:p>
            <a:pPr marL="257175" indent="-257175">
              <a:lnSpc>
                <a:spcPct val="107000"/>
              </a:lnSpc>
              <a:buFont typeface="+mj-lt"/>
              <a:buAutoNum type="alphaLcPeriod"/>
            </a:pPr>
            <a:r>
              <a:rPr lang="en-IN" sz="2400" dirty="0">
                <a:latin typeface="Calibri" panose="020F0502020204030204" pitchFamily="34" charset="0"/>
                <a:ea typeface="Calibri" panose="020F0502020204030204" pitchFamily="34" charset="0"/>
                <a:cs typeface="Times New Roman" panose="02020603050405020304" pitchFamily="18" charset="0"/>
              </a:rPr>
              <a:t>Bill of supply</a:t>
            </a:r>
          </a:p>
          <a:p>
            <a:pPr marL="257175" indent="-257175">
              <a:lnSpc>
                <a:spcPct val="107000"/>
              </a:lnSpc>
              <a:buFont typeface="+mj-lt"/>
              <a:buAutoNum type="alphaLcPeriod"/>
            </a:pPr>
            <a:r>
              <a:rPr lang="en-IN" sz="2400" dirty="0">
                <a:latin typeface="Calibri" panose="020F0502020204030204" pitchFamily="34" charset="0"/>
                <a:ea typeface="Calibri" panose="020F0502020204030204" pitchFamily="34" charset="0"/>
                <a:cs typeface="Times New Roman" panose="02020603050405020304" pitchFamily="18" charset="0"/>
              </a:rPr>
              <a:t>Bill of entry</a:t>
            </a:r>
          </a:p>
          <a:p>
            <a:pPr marL="257175" indent="-257175">
              <a:lnSpc>
                <a:spcPct val="107000"/>
              </a:lnSpc>
              <a:buFont typeface="+mj-lt"/>
              <a:buAutoNum type="alphaLcPeriod"/>
            </a:pPr>
            <a:r>
              <a:rPr lang="en-IN" sz="2400" dirty="0">
                <a:latin typeface="Calibri" panose="020F0502020204030204" pitchFamily="34" charset="0"/>
                <a:ea typeface="Calibri" panose="020F0502020204030204" pitchFamily="34" charset="0"/>
                <a:cs typeface="Times New Roman" panose="02020603050405020304" pitchFamily="18" charset="0"/>
              </a:rPr>
              <a:t>Challan</a:t>
            </a:r>
          </a:p>
          <a:p>
            <a:pPr marL="257175" indent="-257175">
              <a:lnSpc>
                <a:spcPct val="107000"/>
              </a:lnSpc>
              <a:buFont typeface="+mj-lt"/>
              <a:buAutoNum type="alphaLcPeriod"/>
            </a:pPr>
            <a:r>
              <a:rPr lang="en-IN" sz="2400" dirty="0">
                <a:latin typeface="Calibri" panose="020F0502020204030204" pitchFamily="34" charset="0"/>
                <a:ea typeface="Calibri" panose="020F0502020204030204" pitchFamily="34" charset="0"/>
                <a:cs typeface="Times New Roman" panose="02020603050405020304" pitchFamily="18" charset="0"/>
              </a:rPr>
              <a:t>Credit note</a:t>
            </a:r>
          </a:p>
          <a:p>
            <a:pPr marL="257175" indent="-257175">
              <a:lnSpc>
                <a:spcPct val="107000"/>
              </a:lnSpc>
              <a:spcAft>
                <a:spcPts val="600"/>
              </a:spcAft>
              <a:buFont typeface="+mj-lt"/>
              <a:buAutoNum type="alphaLcPeriod"/>
            </a:pPr>
            <a:r>
              <a:rPr lang="en-IN" sz="2400" dirty="0">
                <a:latin typeface="Calibri" panose="020F0502020204030204" pitchFamily="34" charset="0"/>
                <a:ea typeface="Calibri" panose="020F0502020204030204" pitchFamily="34" charset="0"/>
                <a:cs typeface="Times New Roman" panose="02020603050405020304" pitchFamily="18" charset="0"/>
              </a:rPr>
              <a:t>Others</a:t>
            </a:r>
          </a:p>
        </p:txBody>
      </p:sp>
      <p:sp>
        <p:nvSpPr>
          <p:cNvPr id="5" name="Title 4">
            <a:extLst>
              <a:ext uri="{FF2B5EF4-FFF2-40B4-BE49-F238E27FC236}">
                <a16:creationId xmlns:a16="http://schemas.microsoft.com/office/drawing/2014/main" id="{D781C7CD-261A-46FE-954F-7A8BA776EA5D}"/>
              </a:ext>
            </a:extLst>
          </p:cNvPr>
          <p:cNvSpPr>
            <a:spLocks noGrp="1"/>
          </p:cNvSpPr>
          <p:nvPr>
            <p:ph type="title"/>
          </p:nvPr>
        </p:nvSpPr>
        <p:spPr/>
        <p:txBody>
          <a:bodyPr/>
          <a:lstStyle/>
          <a:p>
            <a:r>
              <a:rPr lang="en-IN" dirty="0">
                <a:latin typeface="Calibri" panose="020F0502020204030204" pitchFamily="34" charset="0"/>
                <a:ea typeface="Calibri" panose="020F0502020204030204" pitchFamily="34" charset="0"/>
                <a:cs typeface="Times New Roman" panose="02020603050405020304" pitchFamily="18" charset="0"/>
              </a:rPr>
              <a:t>Step 3: Select the Document type</a:t>
            </a:r>
            <a:br>
              <a:rPr lang="en-IN" dirty="0"/>
            </a:br>
            <a:endParaRPr lang="en-IN" dirty="0"/>
          </a:p>
        </p:txBody>
      </p:sp>
      <p:sp>
        <p:nvSpPr>
          <p:cNvPr id="2" name="Slide Number Placeholder 1">
            <a:extLst>
              <a:ext uri="{FF2B5EF4-FFF2-40B4-BE49-F238E27FC236}">
                <a16:creationId xmlns:a16="http://schemas.microsoft.com/office/drawing/2014/main" id="{E65D3AE7-7E5A-4A5B-B9A7-19FCED468140}"/>
              </a:ext>
            </a:extLst>
          </p:cNvPr>
          <p:cNvSpPr>
            <a:spLocks noGrp="1"/>
          </p:cNvSpPr>
          <p:nvPr>
            <p:ph type="sldNum" sz="quarter" idx="12"/>
          </p:nvPr>
        </p:nvSpPr>
        <p:spPr/>
        <p:txBody>
          <a:bodyPr/>
          <a:lstStyle/>
          <a:p>
            <a:fld id="{72CC1286-1CFD-434F-91E2-447085530BDC}" type="slidenum">
              <a:rPr lang="en-IN" smtClean="0"/>
              <a:t>29</a:t>
            </a:fld>
            <a:endParaRPr lang="en-IN" dirty="0"/>
          </a:p>
        </p:txBody>
      </p:sp>
      <p:pic>
        <p:nvPicPr>
          <p:cNvPr id="7" name="Picture 6">
            <a:extLst>
              <a:ext uri="{FF2B5EF4-FFF2-40B4-BE49-F238E27FC236}">
                <a16:creationId xmlns:a16="http://schemas.microsoft.com/office/drawing/2014/main" id="{A84E8A7B-998E-43B5-81CE-E7D6B4172F40}"/>
              </a:ext>
            </a:extLst>
          </p:cNvPr>
          <p:cNvPicPr>
            <a:picLocks noChangeAspect="1"/>
          </p:cNvPicPr>
          <p:nvPr/>
        </p:nvPicPr>
        <p:blipFill>
          <a:blip r:embed="rId2"/>
          <a:stretch>
            <a:fillRect/>
          </a:stretch>
        </p:blipFill>
        <p:spPr>
          <a:xfrm>
            <a:off x="1716752" y="1310710"/>
            <a:ext cx="6457950" cy="5086350"/>
          </a:xfrm>
          <a:prstGeom prst="rect">
            <a:avLst/>
          </a:prstGeom>
        </p:spPr>
      </p:pic>
      <p:sp>
        <p:nvSpPr>
          <p:cNvPr id="6" name="Arrow: Up 5">
            <a:extLst>
              <a:ext uri="{FF2B5EF4-FFF2-40B4-BE49-F238E27FC236}">
                <a16:creationId xmlns:a16="http://schemas.microsoft.com/office/drawing/2014/main" id="{6C88C8CA-86D9-4E1E-B287-40B80BC006F0}"/>
              </a:ext>
            </a:extLst>
          </p:cNvPr>
          <p:cNvSpPr/>
          <p:nvPr/>
        </p:nvSpPr>
        <p:spPr>
          <a:xfrm rot="2838248">
            <a:off x="1380961" y="2324153"/>
            <a:ext cx="337884" cy="83939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542832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IN"/>
              <a:t>© Indirect Taxes Committee, ICAI</a:t>
            </a:r>
          </a:p>
        </p:txBody>
      </p:sp>
      <p:sp>
        <p:nvSpPr>
          <p:cNvPr id="7373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CCFF1EC4-4B82-4601-96C3-8ED6FC7CBDBB}" type="slidenum">
              <a:rPr lang="en-IN" altLang="en-US">
                <a:solidFill>
                  <a:schemeClr val="bg1"/>
                </a:solidFill>
              </a:rPr>
              <a:pPr>
                <a:spcBef>
                  <a:spcPct val="0"/>
                </a:spcBef>
                <a:buClrTx/>
                <a:buSzTx/>
                <a:buFontTx/>
                <a:buNone/>
              </a:pPr>
              <a:t>3</a:t>
            </a:fld>
            <a:endParaRPr lang="en-IN" altLang="en-US">
              <a:solidFill>
                <a:schemeClr val="bg1"/>
              </a:solidFill>
            </a:endParaRPr>
          </a:p>
        </p:txBody>
      </p:sp>
      <p:sp>
        <p:nvSpPr>
          <p:cNvPr id="5" name="Rectangle 4"/>
          <p:cNvSpPr/>
          <p:nvPr/>
        </p:nvSpPr>
        <p:spPr>
          <a:xfrm>
            <a:off x="2828925" y="2828925"/>
            <a:ext cx="6615113" cy="769441"/>
          </a:xfrm>
          <a:prstGeom prst="rect">
            <a:avLst/>
          </a:prstGeom>
        </p:spPr>
        <p:txBody>
          <a:bodyPr>
            <a:spAutoFit/>
          </a:bodyPr>
          <a:lstStyle/>
          <a:p>
            <a:pPr algn="ctr">
              <a:defRPr/>
            </a:pPr>
            <a:r>
              <a:rPr lang="en-IN" sz="4400" dirty="0">
                <a:ln w="0"/>
                <a:solidFill>
                  <a:schemeClr val="tx2">
                    <a:lumMod val="75000"/>
                  </a:schemeClr>
                </a:solidFill>
                <a:effectLst>
                  <a:outerShdw blurRad="38100" dist="25400" dir="5400000" algn="ctr" rotWithShape="0">
                    <a:srgbClr val="6E747A">
                      <a:alpha val="43000"/>
                    </a:srgbClr>
                  </a:outerShdw>
                </a:effectLst>
                <a:latin typeface="+mj-lt"/>
                <a:ea typeface="+mj-ea"/>
                <a:cs typeface="+mj-cs"/>
              </a:rPr>
              <a:t>E-Way Bill under GST</a:t>
            </a:r>
          </a:p>
        </p:txBody>
      </p:sp>
    </p:spTree>
    <p:extLst>
      <p:ext uri="{BB962C8B-B14F-4D97-AF65-F5344CB8AC3E}">
        <p14:creationId xmlns:p14="http://schemas.microsoft.com/office/powerpoint/2010/main" val="1223474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24222DF9-315D-4C05-82E3-BC6F60BFA06E}"/>
              </a:ext>
            </a:extLst>
          </p:cNvPr>
          <p:cNvGraphicFramePr/>
          <p:nvPr>
            <p:extLst/>
          </p:nvPr>
        </p:nvGraphicFramePr>
        <p:xfrm>
          <a:off x="317297" y="1312237"/>
          <a:ext cx="4562434" cy="4323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5DEAA489-F567-4565-B45C-1FE0B8EAD47F}"/>
              </a:ext>
            </a:extLst>
          </p:cNvPr>
          <p:cNvSpPr txBox="1">
            <a:spLocks/>
          </p:cNvSpPr>
          <p:nvPr/>
        </p:nvSpPr>
        <p:spPr>
          <a:xfrm>
            <a:off x="446942" y="573857"/>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300" dirty="0"/>
              <a:t>Step 4:Update Address</a:t>
            </a:r>
          </a:p>
        </p:txBody>
      </p:sp>
      <p:sp>
        <p:nvSpPr>
          <p:cNvPr id="2" name="Slide Number Placeholder 1">
            <a:extLst>
              <a:ext uri="{FF2B5EF4-FFF2-40B4-BE49-F238E27FC236}">
                <a16:creationId xmlns:a16="http://schemas.microsoft.com/office/drawing/2014/main" id="{A14C1CB0-D603-4728-93BF-A14E1E10B3BE}"/>
              </a:ext>
            </a:extLst>
          </p:cNvPr>
          <p:cNvSpPr>
            <a:spLocks noGrp="1"/>
          </p:cNvSpPr>
          <p:nvPr>
            <p:ph type="sldNum" sz="quarter" idx="12"/>
          </p:nvPr>
        </p:nvSpPr>
        <p:spPr/>
        <p:txBody>
          <a:bodyPr/>
          <a:lstStyle/>
          <a:p>
            <a:fld id="{72CC1286-1CFD-434F-91E2-447085530BDC}" type="slidenum">
              <a:rPr lang="en-IN" smtClean="0"/>
              <a:t>30</a:t>
            </a:fld>
            <a:endParaRPr lang="en-IN" dirty="0"/>
          </a:p>
        </p:txBody>
      </p:sp>
      <p:sp>
        <p:nvSpPr>
          <p:cNvPr id="8" name="Rectangle 7">
            <a:extLst>
              <a:ext uri="{FF2B5EF4-FFF2-40B4-BE49-F238E27FC236}">
                <a16:creationId xmlns:a16="http://schemas.microsoft.com/office/drawing/2014/main" id="{AAE353C0-CE2C-4B9C-AC45-FAE849BAF036}"/>
              </a:ext>
            </a:extLst>
          </p:cNvPr>
          <p:cNvSpPr/>
          <p:nvPr/>
        </p:nvSpPr>
        <p:spPr>
          <a:xfrm>
            <a:off x="7129364" y="646562"/>
            <a:ext cx="1018292" cy="388696"/>
          </a:xfrm>
          <a:prstGeom prst="rect">
            <a:avLst/>
          </a:prstGeom>
        </p:spPr>
        <p:txBody>
          <a:bodyPr wrap="none">
            <a:spAutoFit/>
          </a:bodyPr>
          <a:lstStyle/>
          <a:p>
            <a:pPr>
              <a:lnSpc>
                <a:spcPct val="107000"/>
              </a:lnSpc>
              <a:spcAft>
                <a:spcPts val="600"/>
              </a:spcAft>
            </a:pPr>
            <a:r>
              <a:rPr lang="en-IN"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Outw</a:t>
            </a:r>
            <a:r>
              <a:rPr lang="en-IN" i="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a:t>
            </a:r>
            <a:r>
              <a:rPr lang="en-IN"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rd</a:t>
            </a:r>
            <a:endParaRPr lang="en-IN" sz="2700" u="sng"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2DF69738-119A-4E88-8EC5-2EB430D3D547}"/>
              </a:ext>
            </a:extLst>
          </p:cNvPr>
          <p:cNvSpPr/>
          <p:nvPr/>
        </p:nvSpPr>
        <p:spPr>
          <a:xfrm>
            <a:off x="5232388" y="3655846"/>
            <a:ext cx="834587" cy="375552"/>
          </a:xfrm>
          <a:prstGeom prst="rect">
            <a:avLst/>
          </a:prstGeom>
        </p:spPr>
        <p:txBody>
          <a:bodyPr wrap="none">
            <a:spAutoFit/>
          </a:bodyPr>
          <a:lstStyle/>
          <a:p>
            <a:pPr>
              <a:lnSpc>
                <a:spcPct val="107000"/>
              </a:lnSpc>
              <a:spcAft>
                <a:spcPts val="600"/>
              </a:spcAft>
            </a:pPr>
            <a:r>
              <a:rPr lang="en-IN"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Inward</a:t>
            </a:r>
            <a:endParaRPr lang="en-IN" sz="2700" u="sng"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01CB431-09D2-4A9C-A808-7A5962059F03}"/>
              </a:ext>
            </a:extLst>
          </p:cNvPr>
          <p:cNvPicPr>
            <a:picLocks noChangeAspect="1"/>
          </p:cNvPicPr>
          <p:nvPr/>
        </p:nvPicPr>
        <p:blipFill rotWithShape="1">
          <a:blip r:embed="rId7">
            <a:extLst>
              <a:ext uri="{28A0092B-C50C-407E-A947-70E740481C1C}">
                <a14:useLocalDpi xmlns:a14="http://schemas.microsoft.com/office/drawing/2010/main" val="0"/>
              </a:ext>
            </a:extLst>
          </a:blip>
          <a:srcRect r="13619"/>
          <a:stretch/>
        </p:blipFill>
        <p:spPr>
          <a:xfrm>
            <a:off x="5232388" y="840910"/>
            <a:ext cx="6366868" cy="2814936"/>
          </a:xfrm>
          <a:prstGeom prst="rect">
            <a:avLst/>
          </a:prstGeom>
        </p:spPr>
      </p:pic>
      <p:sp>
        <p:nvSpPr>
          <p:cNvPr id="12" name="Rectangle 11">
            <a:extLst>
              <a:ext uri="{FF2B5EF4-FFF2-40B4-BE49-F238E27FC236}">
                <a16:creationId xmlns:a16="http://schemas.microsoft.com/office/drawing/2014/main" id="{7ECDF320-BF8B-46F1-96D7-1123CB123AE7}"/>
              </a:ext>
            </a:extLst>
          </p:cNvPr>
          <p:cNvSpPr/>
          <p:nvPr/>
        </p:nvSpPr>
        <p:spPr>
          <a:xfrm>
            <a:off x="5232388" y="378091"/>
            <a:ext cx="2645521" cy="407035"/>
          </a:xfrm>
          <a:prstGeom prst="rect">
            <a:avLst/>
          </a:prstGeom>
        </p:spPr>
        <p:txBody>
          <a:bodyPr wrap="square">
            <a:spAutoFit/>
          </a:bodyPr>
          <a:lstStyle/>
          <a:p>
            <a:pPr>
              <a:lnSpc>
                <a:spcPct val="107000"/>
              </a:lnSpc>
              <a:spcAft>
                <a:spcPts val="600"/>
              </a:spcAft>
            </a:pPr>
            <a:r>
              <a:rPr lang="en-US" sz="20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O</a:t>
            </a:r>
            <a:r>
              <a:rPr lang="en-IN" sz="20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outward</a:t>
            </a:r>
          </a:p>
        </p:txBody>
      </p:sp>
      <p:sp>
        <p:nvSpPr>
          <p:cNvPr id="13" name="Rectangle 12">
            <a:extLst>
              <a:ext uri="{FF2B5EF4-FFF2-40B4-BE49-F238E27FC236}">
                <a16:creationId xmlns:a16="http://schemas.microsoft.com/office/drawing/2014/main" id="{3307B1AD-D7F7-4691-A3E5-53CFACE99020}"/>
              </a:ext>
            </a:extLst>
          </p:cNvPr>
          <p:cNvSpPr/>
          <p:nvPr/>
        </p:nvSpPr>
        <p:spPr>
          <a:xfrm>
            <a:off x="5232387" y="3599205"/>
            <a:ext cx="2645521" cy="407035"/>
          </a:xfrm>
          <a:prstGeom prst="rect">
            <a:avLst/>
          </a:prstGeom>
        </p:spPr>
        <p:txBody>
          <a:bodyPr wrap="square">
            <a:spAutoFit/>
          </a:bodyPr>
          <a:lstStyle/>
          <a:p>
            <a:pPr>
              <a:lnSpc>
                <a:spcPct val="107000"/>
              </a:lnSpc>
              <a:spcAft>
                <a:spcPts val="600"/>
              </a:spcAft>
            </a:pPr>
            <a:r>
              <a:rPr lang="en-US" sz="20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Inward</a:t>
            </a:r>
          </a:p>
        </p:txBody>
      </p:sp>
      <p:pic>
        <p:nvPicPr>
          <p:cNvPr id="15" name="Picture 14">
            <a:extLst>
              <a:ext uri="{FF2B5EF4-FFF2-40B4-BE49-F238E27FC236}">
                <a16:creationId xmlns:a16="http://schemas.microsoft.com/office/drawing/2014/main" id="{5285937E-8A4C-4489-92DF-4CCF71763C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2387" y="3933450"/>
            <a:ext cx="6382641" cy="2581635"/>
          </a:xfrm>
          <a:prstGeom prst="rect">
            <a:avLst/>
          </a:prstGeom>
        </p:spPr>
      </p:pic>
      <p:sp>
        <p:nvSpPr>
          <p:cNvPr id="3" name="Rectangle 2">
            <a:extLst>
              <a:ext uri="{FF2B5EF4-FFF2-40B4-BE49-F238E27FC236}">
                <a16:creationId xmlns:a16="http://schemas.microsoft.com/office/drawing/2014/main" id="{E82848FF-4A3E-4AD3-8057-16B4B4646F49}"/>
              </a:ext>
            </a:extLst>
          </p:cNvPr>
          <p:cNvSpPr/>
          <p:nvPr/>
        </p:nvSpPr>
        <p:spPr>
          <a:xfrm>
            <a:off x="317297" y="5528603"/>
            <a:ext cx="4381312" cy="755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Ship To and Dispatch From address can be altered</a:t>
            </a:r>
            <a:endParaRPr lang="en-IN" sz="2000" b="1" dirty="0"/>
          </a:p>
        </p:txBody>
      </p:sp>
    </p:spTree>
    <p:extLst>
      <p:ext uri="{BB962C8B-B14F-4D97-AF65-F5344CB8AC3E}">
        <p14:creationId xmlns:p14="http://schemas.microsoft.com/office/powerpoint/2010/main" val="3982959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9818E3-4544-45ED-ADEB-C90E0B4D3B79}"/>
              </a:ext>
            </a:extLst>
          </p:cNvPr>
          <p:cNvSpPr>
            <a:spLocks noGrp="1"/>
          </p:cNvSpPr>
          <p:nvPr>
            <p:ph type="title"/>
          </p:nvPr>
        </p:nvSpPr>
        <p:spPr/>
        <p:txBody>
          <a:bodyPr/>
          <a:lstStyle/>
          <a:p>
            <a:r>
              <a:rPr lang="en-IN" dirty="0">
                <a:latin typeface="Calibri" panose="020F0502020204030204" pitchFamily="34" charset="0"/>
                <a:ea typeface="Calibri" panose="020F0502020204030204" pitchFamily="34" charset="0"/>
                <a:cs typeface="Times New Roman" panose="02020603050405020304" pitchFamily="18" charset="0"/>
              </a:rPr>
              <a:t>Step 5: Update Item Details </a:t>
            </a:r>
            <a:br>
              <a:rPr lang="en-IN" dirty="0">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2" name="Slide Number Placeholder 1">
            <a:extLst>
              <a:ext uri="{FF2B5EF4-FFF2-40B4-BE49-F238E27FC236}">
                <a16:creationId xmlns:a16="http://schemas.microsoft.com/office/drawing/2014/main" id="{0980CDE2-F0C1-4535-AD7C-4D460EFDBF33}"/>
              </a:ext>
            </a:extLst>
          </p:cNvPr>
          <p:cNvSpPr>
            <a:spLocks noGrp="1"/>
          </p:cNvSpPr>
          <p:nvPr>
            <p:ph type="sldNum" sz="quarter" idx="12"/>
          </p:nvPr>
        </p:nvSpPr>
        <p:spPr/>
        <p:txBody>
          <a:bodyPr/>
          <a:lstStyle/>
          <a:p>
            <a:fld id="{72CC1286-1CFD-434F-91E2-447085530BDC}" type="slidenum">
              <a:rPr lang="en-IN" smtClean="0"/>
              <a:t>31</a:t>
            </a:fld>
            <a:endParaRPr lang="en-IN" dirty="0"/>
          </a:p>
        </p:txBody>
      </p:sp>
      <p:graphicFrame>
        <p:nvGraphicFramePr>
          <p:cNvPr id="6" name="Diagram 5">
            <a:extLst>
              <a:ext uri="{FF2B5EF4-FFF2-40B4-BE49-F238E27FC236}">
                <a16:creationId xmlns:a16="http://schemas.microsoft.com/office/drawing/2014/main" id="{CCAEFFC2-3279-41BB-9DB5-B27188C74626}"/>
              </a:ext>
            </a:extLst>
          </p:cNvPr>
          <p:cNvGraphicFramePr/>
          <p:nvPr>
            <p:extLst/>
          </p:nvPr>
        </p:nvGraphicFramePr>
        <p:xfrm>
          <a:off x="7411742" y="1170679"/>
          <a:ext cx="3858703" cy="3940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8ACD4EAA-D9E8-4A70-863E-82EBDE68754E}"/>
              </a:ext>
            </a:extLst>
          </p:cNvPr>
          <p:cNvGraphicFramePr/>
          <p:nvPr>
            <p:extLst/>
          </p:nvPr>
        </p:nvGraphicFramePr>
        <p:xfrm>
          <a:off x="543340" y="3940284"/>
          <a:ext cx="7033155" cy="20824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3">
            <a:extLst>
              <a:ext uri="{FF2B5EF4-FFF2-40B4-BE49-F238E27FC236}">
                <a16:creationId xmlns:a16="http://schemas.microsoft.com/office/drawing/2014/main" id="{969D7CFB-9127-4FCF-914E-67DE24238366}"/>
              </a:ext>
            </a:extLst>
          </p:cNvPr>
          <p:cNvPicPr>
            <a:picLocks noChangeAspect="1"/>
          </p:cNvPicPr>
          <p:nvPr/>
        </p:nvPicPr>
        <p:blipFill>
          <a:blip r:embed="rId12"/>
          <a:stretch>
            <a:fillRect/>
          </a:stretch>
        </p:blipFill>
        <p:spPr>
          <a:xfrm>
            <a:off x="94319" y="1974390"/>
            <a:ext cx="8144535" cy="1454610"/>
          </a:xfrm>
          <a:prstGeom prst="rect">
            <a:avLst/>
          </a:prstGeom>
        </p:spPr>
      </p:pic>
    </p:spTree>
    <p:extLst>
      <p:ext uri="{BB962C8B-B14F-4D97-AF65-F5344CB8AC3E}">
        <p14:creationId xmlns:p14="http://schemas.microsoft.com/office/powerpoint/2010/main" val="1436442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B6C3A1-365C-4B86-BFB1-06DC771B8DE2}"/>
              </a:ext>
            </a:extLst>
          </p:cNvPr>
          <p:cNvPicPr/>
          <p:nvPr/>
        </p:nvPicPr>
        <p:blipFill>
          <a:blip r:embed="rId2"/>
          <a:stretch>
            <a:fillRect/>
          </a:stretch>
        </p:blipFill>
        <p:spPr>
          <a:xfrm>
            <a:off x="838200" y="1831523"/>
            <a:ext cx="8124799" cy="2125619"/>
          </a:xfrm>
          <a:prstGeom prst="rect">
            <a:avLst/>
          </a:prstGeom>
        </p:spPr>
      </p:pic>
      <p:sp>
        <p:nvSpPr>
          <p:cNvPr id="5" name="Title 4">
            <a:extLst>
              <a:ext uri="{FF2B5EF4-FFF2-40B4-BE49-F238E27FC236}">
                <a16:creationId xmlns:a16="http://schemas.microsoft.com/office/drawing/2014/main" id="{F39818E3-4544-45ED-ADEB-C90E0B4D3B79}"/>
              </a:ext>
            </a:extLst>
          </p:cNvPr>
          <p:cNvSpPr>
            <a:spLocks noGrp="1"/>
          </p:cNvSpPr>
          <p:nvPr>
            <p:ph type="title"/>
          </p:nvPr>
        </p:nvSpPr>
        <p:spPr>
          <a:xfrm>
            <a:off x="838200" y="551739"/>
            <a:ext cx="10515600" cy="1325563"/>
          </a:xfrm>
        </p:spPr>
        <p:txBody>
          <a:bodyPr/>
          <a:lstStyle/>
          <a:p>
            <a:r>
              <a:rPr lang="en-IN" dirty="0">
                <a:latin typeface="Calibri" panose="020F0502020204030204" pitchFamily="34" charset="0"/>
                <a:ea typeface="Calibri" panose="020F0502020204030204" pitchFamily="34" charset="0"/>
                <a:cs typeface="Times New Roman" panose="02020603050405020304" pitchFamily="18" charset="0"/>
              </a:rPr>
              <a:t>To add item details</a:t>
            </a:r>
            <a:br>
              <a:rPr lang="en-IN" dirty="0">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4" name="Content Placeholder 3"/>
          <p:cNvSpPr>
            <a:spLocks noGrp="1"/>
          </p:cNvSpPr>
          <p:nvPr>
            <p:ph idx="1"/>
          </p:nvPr>
        </p:nvSpPr>
        <p:spPr>
          <a:xfrm>
            <a:off x="963216" y="1343869"/>
            <a:ext cx="3649824" cy="1066865"/>
          </a:xfrm>
        </p:spPr>
        <p:txBody>
          <a:bodyPr/>
          <a:lstStyle/>
          <a:p>
            <a:r>
              <a:rPr lang="en-US" dirty="0"/>
              <a:t>Click on </a:t>
            </a:r>
          </a:p>
        </p:txBody>
      </p:sp>
      <p:sp>
        <p:nvSpPr>
          <p:cNvPr id="2" name="Slide Number Placeholder 1">
            <a:extLst>
              <a:ext uri="{FF2B5EF4-FFF2-40B4-BE49-F238E27FC236}">
                <a16:creationId xmlns:a16="http://schemas.microsoft.com/office/drawing/2014/main" id="{0980CDE2-F0C1-4535-AD7C-4D460EFDBF33}"/>
              </a:ext>
            </a:extLst>
          </p:cNvPr>
          <p:cNvSpPr>
            <a:spLocks noGrp="1"/>
          </p:cNvSpPr>
          <p:nvPr>
            <p:ph type="sldNum" sz="quarter" idx="12"/>
          </p:nvPr>
        </p:nvSpPr>
        <p:spPr>
          <a:xfrm>
            <a:off x="9302305" y="6634267"/>
            <a:ext cx="2743200" cy="365125"/>
          </a:xfrm>
        </p:spPr>
        <p:txBody>
          <a:bodyPr/>
          <a:lstStyle/>
          <a:p>
            <a:fld id="{72CC1286-1CFD-434F-91E2-447085530BDC}" type="slidenum">
              <a:rPr lang="en-IN" smtClean="0"/>
              <a:t>32</a:t>
            </a:fld>
            <a:endParaRPr lang="en-IN" dirty="0"/>
          </a:p>
        </p:txBody>
      </p:sp>
      <p:sp>
        <p:nvSpPr>
          <p:cNvPr id="10" name="Right Arrow 9"/>
          <p:cNvSpPr/>
          <p:nvPr/>
        </p:nvSpPr>
        <p:spPr>
          <a:xfrm>
            <a:off x="65314" y="3025709"/>
            <a:ext cx="1380393" cy="262754"/>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0867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19BA1484-E6DA-405F-B885-A0D71EB960D6}"/>
              </a:ext>
            </a:extLst>
          </p:cNvPr>
          <p:cNvGraphicFramePr/>
          <p:nvPr>
            <p:extLst/>
          </p:nvPr>
        </p:nvGraphicFramePr>
        <p:xfrm>
          <a:off x="785530" y="1408708"/>
          <a:ext cx="7202282" cy="4697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itle 15">
            <a:extLst>
              <a:ext uri="{FF2B5EF4-FFF2-40B4-BE49-F238E27FC236}">
                <a16:creationId xmlns:a16="http://schemas.microsoft.com/office/drawing/2014/main" id="{710AD97D-C86F-4830-AA90-B9AB42555820}"/>
              </a:ext>
            </a:extLst>
          </p:cNvPr>
          <p:cNvSpPr>
            <a:spLocks noGrp="1"/>
          </p:cNvSpPr>
          <p:nvPr>
            <p:ph type="title"/>
          </p:nvPr>
        </p:nvSpPr>
        <p:spPr>
          <a:xfrm>
            <a:off x="618766" y="497995"/>
            <a:ext cx="9448426" cy="784636"/>
          </a:xfrm>
        </p:spPr>
        <p:txBody>
          <a:bodyPr>
            <a:normAutofit/>
          </a:bodyPr>
          <a:lstStyle/>
          <a:p>
            <a:r>
              <a:rPr lang="en-IN" dirty="0"/>
              <a:t>Transportation : Mode + Details to furnish</a:t>
            </a:r>
          </a:p>
        </p:txBody>
      </p:sp>
      <p:sp>
        <p:nvSpPr>
          <p:cNvPr id="4" name="Slide Number Placeholder 3">
            <a:extLst>
              <a:ext uri="{FF2B5EF4-FFF2-40B4-BE49-F238E27FC236}">
                <a16:creationId xmlns:a16="http://schemas.microsoft.com/office/drawing/2014/main" id="{F798CA86-5688-4CE3-BDBF-9C46CBF2166D}"/>
              </a:ext>
            </a:extLst>
          </p:cNvPr>
          <p:cNvSpPr>
            <a:spLocks noGrp="1"/>
          </p:cNvSpPr>
          <p:nvPr>
            <p:ph type="sldNum" sz="quarter" idx="12"/>
          </p:nvPr>
        </p:nvSpPr>
        <p:spPr/>
        <p:txBody>
          <a:bodyPr/>
          <a:lstStyle/>
          <a:p>
            <a:fld id="{72CC1286-1CFD-434F-91E2-447085530BDC}" type="slidenum">
              <a:rPr lang="en-IN" smtClean="0"/>
              <a:t>33</a:t>
            </a:fld>
            <a:endParaRPr lang="en-IN" dirty="0"/>
          </a:p>
        </p:txBody>
      </p:sp>
      <p:sp>
        <p:nvSpPr>
          <p:cNvPr id="2" name="Plus Sign 1">
            <a:extLst>
              <a:ext uri="{FF2B5EF4-FFF2-40B4-BE49-F238E27FC236}">
                <a16:creationId xmlns:a16="http://schemas.microsoft.com/office/drawing/2014/main" id="{B5D6C9AF-1B66-43D3-A6B5-E05C63CB9C26}"/>
              </a:ext>
            </a:extLst>
          </p:cNvPr>
          <p:cNvSpPr/>
          <p:nvPr/>
        </p:nvSpPr>
        <p:spPr>
          <a:xfrm>
            <a:off x="7579745" y="3179099"/>
            <a:ext cx="517585" cy="53052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3" name="Rectangle 2">
            <a:extLst>
              <a:ext uri="{FF2B5EF4-FFF2-40B4-BE49-F238E27FC236}">
                <a16:creationId xmlns:a16="http://schemas.microsoft.com/office/drawing/2014/main" id="{F8C9B163-CAEE-40DB-A7D3-7C9B610619D5}"/>
              </a:ext>
            </a:extLst>
          </p:cNvPr>
          <p:cNvSpPr/>
          <p:nvPr/>
        </p:nvSpPr>
        <p:spPr>
          <a:xfrm>
            <a:off x="8600925" y="1551535"/>
            <a:ext cx="2498107"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IN" sz="2400" dirty="0"/>
              <a:t>Transporter Name + Transporter Id   </a:t>
            </a:r>
            <a:endParaRPr lang="en-US" sz="2400" dirty="0"/>
          </a:p>
          <a:p>
            <a:pPr algn="ctr"/>
            <a:endParaRPr lang="en-IN" sz="2400" dirty="0">
              <a:ln w="0"/>
              <a:solidFill>
                <a:schemeClr val="tx1"/>
              </a:solidFill>
              <a:effectLst>
                <a:outerShdw blurRad="38100" dist="19050" dir="2700000" algn="tl" rotWithShape="0">
                  <a:schemeClr val="dk1">
                    <a:alpha val="40000"/>
                  </a:schemeClr>
                </a:outerShdw>
              </a:effectLst>
              <a:latin typeface="Helvetica Neue"/>
            </a:endParaRPr>
          </a:p>
          <a:p>
            <a:pPr algn="ctr"/>
            <a:r>
              <a:rPr lang="en-IN" sz="2400" dirty="0">
                <a:ln w="0"/>
                <a:solidFill>
                  <a:schemeClr val="tx1"/>
                </a:solidFill>
                <a:effectLst>
                  <a:outerShdw blurRad="38100" dist="19050" dir="2700000" algn="tl" rotWithShape="0">
                    <a:schemeClr val="dk1">
                      <a:alpha val="40000"/>
                    </a:schemeClr>
                  </a:outerShdw>
                </a:effectLst>
                <a:latin typeface="Helvetica Neue"/>
              </a:rPr>
              <a:t>Approximate Distance </a:t>
            </a:r>
          </a:p>
          <a:p>
            <a:pPr algn="ctr"/>
            <a:r>
              <a:rPr lang="en-IN" sz="2400" dirty="0">
                <a:ln w="0"/>
                <a:solidFill>
                  <a:schemeClr val="tx1"/>
                </a:solidFill>
                <a:effectLst>
                  <a:outerShdw blurRad="38100" dist="19050" dir="2700000" algn="tl" rotWithShape="0">
                    <a:schemeClr val="dk1">
                      <a:alpha val="40000"/>
                    </a:schemeClr>
                  </a:outerShdw>
                </a:effectLst>
                <a:latin typeface="Helvetica Neue"/>
              </a:rPr>
              <a:t>(in KM)</a:t>
            </a:r>
          </a:p>
          <a:p>
            <a:pPr algn="ctr"/>
            <a:endParaRPr lang="en-IN" sz="2400" dirty="0">
              <a:ln w="0"/>
              <a:solidFill>
                <a:schemeClr val="tx1"/>
              </a:solidFill>
              <a:effectLst>
                <a:outerShdw blurRad="38100" dist="19050" dir="2700000" algn="tl" rotWithShape="0">
                  <a:schemeClr val="dk1">
                    <a:alpha val="40000"/>
                  </a:schemeClr>
                </a:outerShdw>
              </a:effectLst>
              <a:latin typeface="Helvetica Neue"/>
            </a:endParaRPr>
          </a:p>
          <a:p>
            <a:pPr algn="ctr"/>
            <a:r>
              <a:rPr lang="en-IN" sz="2400" dirty="0">
                <a:ln w="0"/>
                <a:solidFill>
                  <a:schemeClr val="tx1"/>
                </a:solidFill>
                <a:effectLst>
                  <a:outerShdw blurRad="38100" dist="19050" dir="2700000" algn="tl" rotWithShape="0">
                    <a:schemeClr val="dk1">
                      <a:alpha val="40000"/>
                    </a:schemeClr>
                  </a:outerShdw>
                </a:effectLst>
                <a:latin typeface="Helvetica Neue"/>
              </a:rPr>
              <a:t>Between Consignor and Consignee</a:t>
            </a:r>
            <a:endParaRPr lang="en-IN"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37108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56B0-CFE2-4EAE-BD1E-7A15070BA6E1}"/>
              </a:ext>
            </a:extLst>
          </p:cNvPr>
          <p:cNvSpPr>
            <a:spLocks noGrp="1"/>
          </p:cNvSpPr>
          <p:nvPr>
            <p:ph type="title"/>
          </p:nvPr>
        </p:nvSpPr>
        <p:spPr/>
        <p:txBody>
          <a:bodyPr/>
          <a:lstStyle/>
          <a:p>
            <a:r>
              <a:rPr lang="en-IN" dirty="0"/>
              <a:t>On Screen View</a:t>
            </a:r>
          </a:p>
        </p:txBody>
      </p:sp>
      <p:sp>
        <p:nvSpPr>
          <p:cNvPr id="6" name="Slide Number Placeholder 5">
            <a:extLst>
              <a:ext uri="{FF2B5EF4-FFF2-40B4-BE49-F238E27FC236}">
                <a16:creationId xmlns:a16="http://schemas.microsoft.com/office/drawing/2014/main" id="{BFBB5CF9-49AB-42AB-9390-48389C4ADFCD}"/>
              </a:ext>
            </a:extLst>
          </p:cNvPr>
          <p:cNvSpPr>
            <a:spLocks noGrp="1"/>
          </p:cNvSpPr>
          <p:nvPr>
            <p:ph type="sldNum" sz="quarter" idx="12"/>
          </p:nvPr>
        </p:nvSpPr>
        <p:spPr/>
        <p:txBody>
          <a:bodyPr/>
          <a:lstStyle/>
          <a:p>
            <a:fld id="{72CC1286-1CFD-434F-91E2-447085530BDC}" type="slidenum">
              <a:rPr lang="en-IN" smtClean="0"/>
              <a:t>34</a:t>
            </a:fld>
            <a:endParaRPr lang="en-IN" dirty="0"/>
          </a:p>
        </p:txBody>
      </p:sp>
      <p:pic>
        <p:nvPicPr>
          <p:cNvPr id="7" name="Picture 6">
            <a:extLst>
              <a:ext uri="{FF2B5EF4-FFF2-40B4-BE49-F238E27FC236}">
                <a16:creationId xmlns:a16="http://schemas.microsoft.com/office/drawing/2014/main" id="{B0D055C9-0609-4629-BB71-6A1F7FFF3588}"/>
              </a:ext>
            </a:extLst>
          </p:cNvPr>
          <p:cNvPicPr>
            <a:picLocks noChangeAspect="1"/>
          </p:cNvPicPr>
          <p:nvPr/>
        </p:nvPicPr>
        <p:blipFill>
          <a:blip r:embed="rId2"/>
          <a:stretch>
            <a:fillRect/>
          </a:stretch>
        </p:blipFill>
        <p:spPr>
          <a:xfrm>
            <a:off x="572709" y="1690688"/>
            <a:ext cx="10781091" cy="2459281"/>
          </a:xfrm>
          <a:prstGeom prst="rect">
            <a:avLst/>
          </a:prstGeom>
        </p:spPr>
      </p:pic>
    </p:spTree>
    <p:extLst>
      <p:ext uri="{BB962C8B-B14F-4D97-AF65-F5344CB8AC3E}">
        <p14:creationId xmlns:p14="http://schemas.microsoft.com/office/powerpoint/2010/main" val="2536490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478606-B17F-4F50-9439-62A9E6E3B1C8}"/>
              </a:ext>
            </a:extLst>
          </p:cNvPr>
          <p:cNvSpPr/>
          <p:nvPr/>
        </p:nvSpPr>
        <p:spPr>
          <a:xfrm>
            <a:off x="1344709" y="1916974"/>
            <a:ext cx="6492240" cy="388696"/>
          </a:xfrm>
          <a:prstGeom prst="rect">
            <a:avLst/>
          </a:prstGeom>
        </p:spPr>
        <p:txBody>
          <a:bodyPr wrap="square">
            <a:spAutoFit/>
          </a:bodyPr>
          <a:lstStyle/>
          <a:p>
            <a:pPr marL="685800">
              <a:lnSpc>
                <a:spcPct val="107000"/>
              </a:lnSpc>
              <a:spcAft>
                <a:spcPts val="600"/>
              </a:spcAft>
            </a:pP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590A45DC-70C6-487A-8732-63616C995787}"/>
              </a:ext>
            </a:extLst>
          </p:cNvPr>
          <p:cNvSpPr>
            <a:spLocks noGrp="1"/>
          </p:cNvSpPr>
          <p:nvPr>
            <p:ph type="title"/>
          </p:nvPr>
        </p:nvSpPr>
        <p:spPr/>
        <p:txBody>
          <a:bodyPr/>
          <a:lstStyle/>
          <a:p>
            <a:r>
              <a:rPr lang="en-IN" dirty="0"/>
              <a:t>Submission and generation</a:t>
            </a:r>
          </a:p>
        </p:txBody>
      </p:sp>
      <p:sp>
        <p:nvSpPr>
          <p:cNvPr id="5" name="Slide Number Placeholder 4">
            <a:extLst>
              <a:ext uri="{FF2B5EF4-FFF2-40B4-BE49-F238E27FC236}">
                <a16:creationId xmlns:a16="http://schemas.microsoft.com/office/drawing/2014/main" id="{7EC4693A-A8D4-4C84-9B6C-CBBEF083817E}"/>
              </a:ext>
            </a:extLst>
          </p:cNvPr>
          <p:cNvSpPr>
            <a:spLocks noGrp="1"/>
          </p:cNvSpPr>
          <p:nvPr>
            <p:ph type="sldNum" sz="quarter" idx="12"/>
          </p:nvPr>
        </p:nvSpPr>
        <p:spPr/>
        <p:txBody>
          <a:bodyPr/>
          <a:lstStyle/>
          <a:p>
            <a:fld id="{72CC1286-1CFD-434F-91E2-447085530BDC}" type="slidenum">
              <a:rPr lang="en-IN" smtClean="0"/>
              <a:t>35</a:t>
            </a:fld>
            <a:endParaRPr lang="en-IN" dirty="0"/>
          </a:p>
        </p:txBody>
      </p:sp>
      <p:pic>
        <p:nvPicPr>
          <p:cNvPr id="10" name="Picture 9">
            <a:extLst>
              <a:ext uri="{FF2B5EF4-FFF2-40B4-BE49-F238E27FC236}">
                <a16:creationId xmlns:a16="http://schemas.microsoft.com/office/drawing/2014/main" id="{8629F4AB-BEC7-4CEF-97FB-F14FE8161F3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0743" y="1514973"/>
            <a:ext cx="4691757" cy="4107905"/>
          </a:xfrm>
          <a:prstGeom prst="rect">
            <a:avLst/>
          </a:prstGeom>
          <a:noFill/>
          <a:ln>
            <a:noFill/>
          </a:ln>
        </p:spPr>
      </p:pic>
      <p:pic>
        <p:nvPicPr>
          <p:cNvPr id="12" name="Picture 11">
            <a:extLst>
              <a:ext uri="{FF2B5EF4-FFF2-40B4-BE49-F238E27FC236}">
                <a16:creationId xmlns:a16="http://schemas.microsoft.com/office/drawing/2014/main" id="{9649A633-E54D-4A5E-888D-2C4B10BC35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08507" y="1514973"/>
            <a:ext cx="5238784" cy="3125266"/>
          </a:xfrm>
          <a:prstGeom prst="rect">
            <a:avLst/>
          </a:prstGeom>
          <a:noFill/>
          <a:ln>
            <a:noFill/>
          </a:ln>
        </p:spPr>
      </p:pic>
      <p:pic>
        <p:nvPicPr>
          <p:cNvPr id="13" name="Picture 12">
            <a:extLst>
              <a:ext uri="{FF2B5EF4-FFF2-40B4-BE49-F238E27FC236}">
                <a16:creationId xmlns:a16="http://schemas.microsoft.com/office/drawing/2014/main" id="{61CE30C6-5C7D-4E7A-9301-998760934AA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33255" y="4699270"/>
            <a:ext cx="4952941" cy="2158730"/>
          </a:xfrm>
          <a:prstGeom prst="rect">
            <a:avLst/>
          </a:prstGeom>
          <a:noFill/>
          <a:ln>
            <a:noFill/>
          </a:ln>
        </p:spPr>
      </p:pic>
    </p:spTree>
    <p:extLst>
      <p:ext uri="{BB962C8B-B14F-4D97-AF65-F5344CB8AC3E}">
        <p14:creationId xmlns:p14="http://schemas.microsoft.com/office/powerpoint/2010/main" val="286600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8C5FD8-8498-4B00-BB0D-41FCBC4D9075}"/>
              </a:ext>
            </a:extLst>
          </p:cNvPr>
          <p:cNvSpPr>
            <a:spLocks noGrp="1"/>
          </p:cNvSpPr>
          <p:nvPr>
            <p:ph type="title"/>
          </p:nvPr>
        </p:nvSpPr>
        <p:spPr/>
        <p:txBody>
          <a:bodyPr/>
          <a:lstStyle/>
          <a:p>
            <a:r>
              <a:rPr lang="en-IN" dirty="0"/>
              <a:t>Consolidate of Multiple eWay Bills</a:t>
            </a:r>
          </a:p>
        </p:txBody>
      </p:sp>
      <p:sp>
        <p:nvSpPr>
          <p:cNvPr id="4" name="Text Placeholder 3">
            <a:extLst>
              <a:ext uri="{FF2B5EF4-FFF2-40B4-BE49-F238E27FC236}">
                <a16:creationId xmlns:a16="http://schemas.microsoft.com/office/drawing/2014/main" id="{C2B77E68-2E2B-4E60-95E4-AB707E728BD0}"/>
              </a:ext>
            </a:extLst>
          </p:cNvPr>
          <p:cNvSpPr>
            <a:spLocks noGrp="1"/>
          </p:cNvSpPr>
          <p:nvPr>
            <p:ph type="body" idx="1"/>
          </p:nvPr>
        </p:nvSpPr>
        <p:spPr/>
        <p:txBody>
          <a:bodyPr/>
          <a:lstStyle/>
          <a:p>
            <a:endParaRPr lang="en-IN" dirty="0"/>
          </a:p>
        </p:txBody>
      </p:sp>
      <p:sp>
        <p:nvSpPr>
          <p:cNvPr id="2" name="Slide Number Placeholder 1">
            <a:extLst>
              <a:ext uri="{FF2B5EF4-FFF2-40B4-BE49-F238E27FC236}">
                <a16:creationId xmlns:a16="http://schemas.microsoft.com/office/drawing/2014/main" id="{83519647-A704-46EE-A47E-C71493148F5A}"/>
              </a:ext>
            </a:extLst>
          </p:cNvPr>
          <p:cNvSpPr>
            <a:spLocks noGrp="1"/>
          </p:cNvSpPr>
          <p:nvPr>
            <p:ph type="sldNum" sz="quarter" idx="12"/>
          </p:nvPr>
        </p:nvSpPr>
        <p:spPr/>
        <p:txBody>
          <a:bodyPr/>
          <a:lstStyle/>
          <a:p>
            <a:fld id="{72CC1286-1CFD-434F-91E2-447085530BDC}" type="slidenum">
              <a:rPr lang="en-IN" smtClean="0"/>
              <a:t>36</a:t>
            </a:fld>
            <a:endParaRPr lang="en-IN" dirty="0"/>
          </a:p>
        </p:txBody>
      </p:sp>
    </p:spTree>
    <p:extLst>
      <p:ext uri="{BB962C8B-B14F-4D97-AF65-F5344CB8AC3E}">
        <p14:creationId xmlns:p14="http://schemas.microsoft.com/office/powerpoint/2010/main" val="3496344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generate consolidated e-way bill</a:t>
            </a:r>
          </a:p>
        </p:txBody>
      </p:sp>
      <p:pic>
        <p:nvPicPr>
          <p:cNvPr id="4" name="Content Placeholder 3"/>
          <p:cNvPicPr>
            <a:picLocks noGrp="1" noChangeAspect="1"/>
          </p:cNvPicPr>
          <p:nvPr>
            <p:ph idx="1"/>
          </p:nvPr>
        </p:nvPicPr>
        <p:blipFill>
          <a:blip r:embed="rId2"/>
          <a:stretch>
            <a:fillRect/>
          </a:stretch>
        </p:blipFill>
        <p:spPr>
          <a:xfrm>
            <a:off x="2281238" y="2253854"/>
            <a:ext cx="2000250" cy="2921794"/>
          </a:xfrm>
          <a:prstGeom prst="rect">
            <a:avLst/>
          </a:prstGeom>
        </p:spPr>
      </p:pic>
      <p:sp>
        <p:nvSpPr>
          <p:cNvPr id="3" name="Slide Number Placeholder 2">
            <a:extLst>
              <a:ext uri="{FF2B5EF4-FFF2-40B4-BE49-F238E27FC236}">
                <a16:creationId xmlns:a16="http://schemas.microsoft.com/office/drawing/2014/main" id="{825779C9-0A47-4AB5-B505-827F98201D44}"/>
              </a:ext>
            </a:extLst>
          </p:cNvPr>
          <p:cNvSpPr>
            <a:spLocks noGrp="1"/>
          </p:cNvSpPr>
          <p:nvPr>
            <p:ph type="sldNum" sz="quarter" idx="12"/>
          </p:nvPr>
        </p:nvSpPr>
        <p:spPr/>
        <p:txBody>
          <a:bodyPr/>
          <a:lstStyle/>
          <a:p>
            <a:fld id="{72CC1286-1CFD-434F-91E2-447085530BDC}" type="slidenum">
              <a:rPr lang="en-IN" smtClean="0"/>
              <a:t>37</a:t>
            </a:fld>
            <a:endParaRPr lang="en-IN" dirty="0"/>
          </a:p>
        </p:txBody>
      </p:sp>
      <p:pic>
        <p:nvPicPr>
          <p:cNvPr id="5" name="Picture 4"/>
          <p:cNvPicPr>
            <a:picLocks noChangeAspect="1"/>
          </p:cNvPicPr>
          <p:nvPr/>
        </p:nvPicPr>
        <p:blipFill>
          <a:blip r:embed="rId3"/>
          <a:stretch>
            <a:fillRect/>
          </a:stretch>
        </p:blipFill>
        <p:spPr>
          <a:xfrm>
            <a:off x="4456510" y="2309696"/>
            <a:ext cx="5975747" cy="2810108"/>
          </a:xfrm>
          <a:prstGeom prst="rect">
            <a:avLst/>
          </a:prstGeom>
        </p:spPr>
      </p:pic>
    </p:spTree>
    <p:extLst>
      <p:ext uri="{BB962C8B-B14F-4D97-AF65-F5344CB8AC3E}">
        <p14:creationId xmlns:p14="http://schemas.microsoft.com/office/powerpoint/2010/main" val="1296381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8C5FD8-8498-4B00-BB0D-41FCBC4D9075}"/>
              </a:ext>
            </a:extLst>
          </p:cNvPr>
          <p:cNvSpPr>
            <a:spLocks noGrp="1"/>
          </p:cNvSpPr>
          <p:nvPr>
            <p:ph type="title"/>
          </p:nvPr>
        </p:nvSpPr>
        <p:spPr/>
        <p:txBody>
          <a:bodyPr/>
          <a:lstStyle/>
          <a:p>
            <a:r>
              <a:rPr lang="en-IN" dirty="0"/>
              <a:t>Multiple Vehicle Update</a:t>
            </a:r>
          </a:p>
        </p:txBody>
      </p:sp>
      <p:sp>
        <p:nvSpPr>
          <p:cNvPr id="4" name="Text Placeholder 3">
            <a:extLst>
              <a:ext uri="{FF2B5EF4-FFF2-40B4-BE49-F238E27FC236}">
                <a16:creationId xmlns:a16="http://schemas.microsoft.com/office/drawing/2014/main" id="{C2B77E68-2E2B-4E60-95E4-AB707E728BD0}"/>
              </a:ext>
            </a:extLst>
          </p:cNvPr>
          <p:cNvSpPr>
            <a:spLocks noGrp="1"/>
          </p:cNvSpPr>
          <p:nvPr>
            <p:ph type="body" idx="1"/>
          </p:nvPr>
        </p:nvSpPr>
        <p:spPr/>
        <p:txBody>
          <a:bodyPr/>
          <a:lstStyle/>
          <a:p>
            <a:endParaRPr lang="en-IN" dirty="0"/>
          </a:p>
        </p:txBody>
      </p:sp>
      <p:sp>
        <p:nvSpPr>
          <p:cNvPr id="2" name="Slide Number Placeholder 1">
            <a:extLst>
              <a:ext uri="{FF2B5EF4-FFF2-40B4-BE49-F238E27FC236}">
                <a16:creationId xmlns:a16="http://schemas.microsoft.com/office/drawing/2014/main" id="{0140768D-4E53-425B-943A-B7BF94F81C35}"/>
              </a:ext>
            </a:extLst>
          </p:cNvPr>
          <p:cNvSpPr>
            <a:spLocks noGrp="1"/>
          </p:cNvSpPr>
          <p:nvPr>
            <p:ph type="sldNum" sz="quarter" idx="12"/>
          </p:nvPr>
        </p:nvSpPr>
        <p:spPr/>
        <p:txBody>
          <a:bodyPr/>
          <a:lstStyle/>
          <a:p>
            <a:fld id="{72CC1286-1CFD-434F-91E2-447085530BDC}" type="slidenum">
              <a:rPr lang="en-IN" smtClean="0"/>
              <a:t>38</a:t>
            </a:fld>
            <a:endParaRPr lang="en-IN" dirty="0"/>
          </a:p>
        </p:txBody>
      </p:sp>
    </p:spTree>
    <p:extLst>
      <p:ext uri="{BB962C8B-B14F-4D97-AF65-F5344CB8AC3E}">
        <p14:creationId xmlns:p14="http://schemas.microsoft.com/office/powerpoint/2010/main" val="3358489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move goods in multiple vehicles</a:t>
            </a:r>
          </a:p>
        </p:txBody>
      </p:sp>
      <p:sp>
        <p:nvSpPr>
          <p:cNvPr id="3" name="Slide Number Placeholder 2">
            <a:extLst>
              <a:ext uri="{FF2B5EF4-FFF2-40B4-BE49-F238E27FC236}">
                <a16:creationId xmlns:a16="http://schemas.microsoft.com/office/drawing/2014/main" id="{825779C9-0A47-4AB5-B505-827F98201D44}"/>
              </a:ext>
            </a:extLst>
          </p:cNvPr>
          <p:cNvSpPr>
            <a:spLocks noGrp="1"/>
          </p:cNvSpPr>
          <p:nvPr>
            <p:ph type="sldNum" sz="quarter" idx="12"/>
          </p:nvPr>
        </p:nvSpPr>
        <p:spPr/>
        <p:txBody>
          <a:bodyPr/>
          <a:lstStyle/>
          <a:p>
            <a:fld id="{72CC1286-1CFD-434F-91E2-447085530BDC}" type="slidenum">
              <a:rPr lang="en-IN" smtClean="0"/>
              <a:t>39</a:t>
            </a:fld>
            <a:endParaRPr lang="en-IN" dirty="0"/>
          </a:p>
        </p:txBody>
      </p:sp>
      <p:pic>
        <p:nvPicPr>
          <p:cNvPr id="8" name="Picture 7">
            <a:extLst>
              <a:ext uri="{FF2B5EF4-FFF2-40B4-BE49-F238E27FC236}">
                <a16:creationId xmlns:a16="http://schemas.microsoft.com/office/drawing/2014/main" id="{6455F86C-732C-4472-B1DB-5BC3FB035302}"/>
              </a:ext>
            </a:extLst>
          </p:cNvPr>
          <p:cNvPicPr/>
          <p:nvPr/>
        </p:nvPicPr>
        <p:blipFill>
          <a:blip r:embed="rId2">
            <a:extLst>
              <a:ext uri="{28A0092B-C50C-407E-A947-70E740481C1C}">
                <a14:useLocalDpi xmlns:a14="http://schemas.microsoft.com/office/drawing/2010/main" val="0"/>
              </a:ext>
            </a:extLst>
          </a:blip>
          <a:stretch>
            <a:fillRect/>
          </a:stretch>
        </p:blipFill>
        <p:spPr>
          <a:xfrm>
            <a:off x="925702" y="1941678"/>
            <a:ext cx="2772842" cy="3421892"/>
          </a:xfrm>
          <a:prstGeom prst="rect">
            <a:avLst/>
          </a:prstGeom>
        </p:spPr>
      </p:pic>
      <p:sp>
        <p:nvSpPr>
          <p:cNvPr id="9" name="Oval 8">
            <a:extLst>
              <a:ext uri="{FF2B5EF4-FFF2-40B4-BE49-F238E27FC236}">
                <a16:creationId xmlns:a16="http://schemas.microsoft.com/office/drawing/2014/main" id="{E125D4B0-4BAF-4D24-8AA4-12129A0FDFF9}"/>
              </a:ext>
            </a:extLst>
          </p:cNvPr>
          <p:cNvSpPr>
            <a:spLocks noChangeArrowheads="1"/>
          </p:cNvSpPr>
          <p:nvPr/>
        </p:nvSpPr>
        <p:spPr bwMode="auto">
          <a:xfrm>
            <a:off x="1148934" y="4490611"/>
            <a:ext cx="2153823" cy="33337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0" name="AutoShape 65">
            <a:extLst>
              <a:ext uri="{FF2B5EF4-FFF2-40B4-BE49-F238E27FC236}">
                <a16:creationId xmlns:a16="http://schemas.microsoft.com/office/drawing/2014/main" id="{769A9DD6-79B6-4ED8-8B4E-DDE16C1E44F8}"/>
              </a:ext>
            </a:extLst>
          </p:cNvPr>
          <p:cNvSpPr>
            <a:spLocks noChangeArrowheads="1"/>
          </p:cNvSpPr>
          <p:nvPr/>
        </p:nvSpPr>
        <p:spPr bwMode="auto">
          <a:xfrm>
            <a:off x="3941135" y="2852581"/>
            <a:ext cx="1463378" cy="240352"/>
          </a:xfrm>
          <a:prstGeom prst="rightArrow">
            <a:avLst>
              <a:gd name="adj1" fmla="val 50000"/>
              <a:gd name="adj2" fmla="val 64706"/>
            </a:avLst>
          </a:prstGeom>
          <a:gradFill rotWithShape="0">
            <a:gsLst>
              <a:gs pos="0">
                <a:schemeClr val="accent2">
                  <a:lumMod val="60000"/>
                  <a:lumOff val="40000"/>
                </a:schemeClr>
              </a:gs>
              <a:gs pos="50000">
                <a:schemeClr val="accent2">
                  <a:lumMod val="100000"/>
                  <a:lumOff val="0"/>
                </a:schemeClr>
              </a:gs>
              <a:gs pos="100000">
                <a:schemeClr val="accent2">
                  <a:lumMod val="60000"/>
                  <a:lumOff val="40000"/>
                </a:schemeClr>
              </a:gs>
            </a:gsLst>
            <a:lin ang="5400000" scaled="1"/>
          </a:gradFill>
          <a:ln w="12700">
            <a:solidFill>
              <a:schemeClr val="accent2">
                <a:lumMod val="100000"/>
                <a:lumOff val="0"/>
              </a:schemeClr>
            </a:solidFill>
            <a:miter lim="800000"/>
            <a:headEnd/>
            <a:tailEnd/>
          </a:ln>
          <a:effectLst>
            <a:outerShdw dist="28398" dir="3806097" algn="ctr" rotWithShape="0">
              <a:schemeClr val="accent2">
                <a:lumMod val="50000"/>
                <a:lumOff val="0"/>
              </a:schemeClr>
            </a:outerShdw>
          </a:effectLst>
        </p:spPr>
        <p:txBody>
          <a:bodyPr rot="0" vert="horz" wrap="square" lIns="91440" tIns="45720" rIns="91440" bIns="45720" anchor="t" anchorCtr="0" upright="1">
            <a:noAutofit/>
          </a:bodyPr>
          <a:lstStyle/>
          <a:p>
            <a:endParaRPr lang="en-IN"/>
          </a:p>
        </p:txBody>
      </p:sp>
      <p:sp>
        <p:nvSpPr>
          <p:cNvPr id="11" name="AutoShape 66">
            <a:extLst>
              <a:ext uri="{FF2B5EF4-FFF2-40B4-BE49-F238E27FC236}">
                <a16:creationId xmlns:a16="http://schemas.microsoft.com/office/drawing/2014/main" id="{845B3A8E-DAEE-4084-961E-556EF59E4AD9}"/>
              </a:ext>
            </a:extLst>
          </p:cNvPr>
          <p:cNvSpPr>
            <a:spLocks noChangeArrowheads="1"/>
          </p:cNvSpPr>
          <p:nvPr/>
        </p:nvSpPr>
        <p:spPr bwMode="auto">
          <a:xfrm>
            <a:off x="7191586" y="3687671"/>
            <a:ext cx="543919" cy="858519"/>
          </a:xfrm>
          <a:prstGeom prst="downArrow">
            <a:avLst>
              <a:gd name="adj1" fmla="val 50000"/>
              <a:gd name="adj2" fmla="val 39583"/>
            </a:avLst>
          </a:prstGeom>
          <a:gradFill rotWithShape="0">
            <a:gsLst>
              <a:gs pos="0">
                <a:schemeClr val="accent2">
                  <a:lumMod val="60000"/>
                  <a:lumOff val="40000"/>
                </a:schemeClr>
              </a:gs>
              <a:gs pos="50000">
                <a:schemeClr val="accent2">
                  <a:lumMod val="100000"/>
                  <a:lumOff val="0"/>
                </a:schemeClr>
              </a:gs>
              <a:gs pos="100000">
                <a:schemeClr val="accent2">
                  <a:lumMod val="60000"/>
                  <a:lumOff val="40000"/>
                </a:schemeClr>
              </a:gs>
            </a:gsLst>
            <a:lin ang="5400000" scaled="1"/>
          </a:gradFill>
          <a:ln w="12700">
            <a:solidFill>
              <a:schemeClr val="accent2">
                <a:lumMod val="100000"/>
                <a:lumOff val="0"/>
              </a:schemeClr>
            </a:solidFill>
            <a:miter lim="800000"/>
            <a:headEnd/>
            <a:tailEnd/>
          </a:ln>
          <a:effectLst>
            <a:outerShdw dist="28398" dir="3806097" algn="ctr" rotWithShape="0">
              <a:schemeClr val="accent2">
                <a:lumMod val="50000"/>
                <a:lumOff val="0"/>
              </a:schemeClr>
            </a:outerShdw>
          </a:effectLst>
        </p:spPr>
        <p:txBody>
          <a:bodyPr rot="0" vert="eaVert" wrap="square" lIns="91440" tIns="45720" rIns="91440" bIns="45720" anchor="t" anchorCtr="0" upright="1">
            <a:noAutofit/>
          </a:bodyPr>
          <a:lstStyle/>
          <a:p>
            <a:endParaRPr lang="en-IN"/>
          </a:p>
        </p:txBody>
      </p:sp>
      <p:pic>
        <p:nvPicPr>
          <p:cNvPr id="12" name="Picture 11">
            <a:extLst>
              <a:ext uri="{FF2B5EF4-FFF2-40B4-BE49-F238E27FC236}">
                <a16:creationId xmlns:a16="http://schemas.microsoft.com/office/drawing/2014/main" id="{95EA1484-011C-41D6-8406-A90EEC8FA860}"/>
              </a:ext>
            </a:extLst>
          </p:cNvPr>
          <p:cNvPicPr/>
          <p:nvPr/>
        </p:nvPicPr>
        <p:blipFill>
          <a:blip r:embed="rId3">
            <a:extLst>
              <a:ext uri="{28A0092B-C50C-407E-A947-70E740481C1C}">
                <a14:useLocalDpi xmlns:a14="http://schemas.microsoft.com/office/drawing/2010/main" val="0"/>
              </a:ext>
            </a:extLst>
          </a:blip>
          <a:stretch>
            <a:fillRect/>
          </a:stretch>
        </p:blipFill>
        <p:spPr>
          <a:xfrm>
            <a:off x="5528598" y="2024042"/>
            <a:ext cx="5088769" cy="1567473"/>
          </a:xfrm>
          <a:prstGeom prst="rect">
            <a:avLst/>
          </a:prstGeom>
        </p:spPr>
      </p:pic>
      <p:pic>
        <p:nvPicPr>
          <p:cNvPr id="13" name="Picture 12">
            <a:extLst>
              <a:ext uri="{FF2B5EF4-FFF2-40B4-BE49-F238E27FC236}">
                <a16:creationId xmlns:a16="http://schemas.microsoft.com/office/drawing/2014/main" id="{959E8B38-DAAF-4129-8B41-D7BE9C2A33D2}"/>
              </a:ext>
            </a:extLst>
          </p:cNvPr>
          <p:cNvPicPr/>
          <p:nvPr/>
        </p:nvPicPr>
        <p:blipFill>
          <a:blip r:embed="rId4">
            <a:extLst>
              <a:ext uri="{28A0092B-C50C-407E-A947-70E740481C1C}">
                <a14:useLocalDpi xmlns:a14="http://schemas.microsoft.com/office/drawing/2010/main" val="0"/>
              </a:ext>
            </a:extLst>
          </a:blip>
          <a:stretch>
            <a:fillRect/>
          </a:stretch>
        </p:blipFill>
        <p:spPr>
          <a:xfrm>
            <a:off x="4791922" y="4642346"/>
            <a:ext cx="6052721" cy="1862493"/>
          </a:xfrm>
          <a:prstGeom prst="rect">
            <a:avLst/>
          </a:prstGeom>
        </p:spPr>
      </p:pic>
      <p:sp>
        <p:nvSpPr>
          <p:cNvPr id="14" name="Oval 13">
            <a:extLst>
              <a:ext uri="{FF2B5EF4-FFF2-40B4-BE49-F238E27FC236}">
                <a16:creationId xmlns:a16="http://schemas.microsoft.com/office/drawing/2014/main" id="{532E0C34-841D-4BCC-8900-0309D665F819}"/>
              </a:ext>
            </a:extLst>
          </p:cNvPr>
          <p:cNvSpPr>
            <a:spLocks noChangeArrowheads="1"/>
          </p:cNvSpPr>
          <p:nvPr/>
        </p:nvSpPr>
        <p:spPr bwMode="auto">
          <a:xfrm>
            <a:off x="6449385" y="5882751"/>
            <a:ext cx="3122435" cy="622088"/>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5" name="Rectangle 14">
            <a:extLst>
              <a:ext uri="{FF2B5EF4-FFF2-40B4-BE49-F238E27FC236}">
                <a16:creationId xmlns:a16="http://schemas.microsoft.com/office/drawing/2014/main" id="{014FC613-141F-43F3-8D97-FBE86C901FAF}"/>
              </a:ext>
            </a:extLst>
          </p:cNvPr>
          <p:cNvSpPr/>
          <p:nvPr/>
        </p:nvSpPr>
        <p:spPr>
          <a:xfrm>
            <a:off x="926958" y="1221378"/>
            <a:ext cx="6096000" cy="646331"/>
          </a:xfrm>
          <a:prstGeom prst="rect">
            <a:avLst/>
          </a:prstGeom>
        </p:spPr>
        <p:txBody>
          <a:bodyPr>
            <a:spAutoFit/>
          </a:bodyPr>
          <a:lstStyle/>
          <a:p>
            <a:r>
              <a:rPr lang="en-IN" spc="2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Note:  The Total quantity to be moved in all vehicles cannot exceed the quantity mentioned in this form</a:t>
            </a:r>
            <a:endParaRPr lang="en-IN" dirty="0"/>
          </a:p>
        </p:txBody>
      </p:sp>
    </p:spTree>
    <p:extLst>
      <p:ext uri="{BB962C8B-B14F-4D97-AF65-F5344CB8AC3E}">
        <p14:creationId xmlns:p14="http://schemas.microsoft.com/office/powerpoint/2010/main" val="59750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269D3B5C-12C1-4D74-AD8F-6B27BE7ACB23}"/>
              </a:ext>
            </a:extLst>
          </p:cNvPr>
          <p:cNvPicPr>
            <a:picLocks noChangeAspect="1"/>
          </p:cNvPicPr>
          <p:nvPr/>
        </p:nvPicPr>
        <p:blipFill>
          <a:blip r:embed="rId3"/>
          <a:stretch>
            <a:fillRect/>
          </a:stretch>
        </p:blipFill>
        <p:spPr>
          <a:xfrm>
            <a:off x="45695" y="470933"/>
            <a:ext cx="11899010" cy="5879253"/>
          </a:xfrm>
          <a:prstGeom prst="rect">
            <a:avLst/>
          </a:prstGeom>
        </p:spPr>
      </p:pic>
      <p:sp>
        <p:nvSpPr>
          <p:cNvPr id="5" name="Slide Number Placeholder 4">
            <a:extLst>
              <a:ext uri="{FF2B5EF4-FFF2-40B4-BE49-F238E27FC236}">
                <a16:creationId xmlns:a16="http://schemas.microsoft.com/office/drawing/2014/main" id="{F198F101-1D6F-4F60-B898-0ADFC4FF5262}"/>
              </a:ext>
            </a:extLst>
          </p:cNvPr>
          <p:cNvSpPr>
            <a:spLocks noGrp="1"/>
          </p:cNvSpPr>
          <p:nvPr>
            <p:ph type="sldNum" sz="quarter" idx="12"/>
          </p:nvPr>
        </p:nvSpPr>
        <p:spPr/>
        <p:txBody>
          <a:bodyPr/>
          <a:lstStyle/>
          <a:p>
            <a:fld id="{72CC1286-1CFD-434F-91E2-447085530BDC}" type="slidenum">
              <a:rPr lang="en-IN" smtClean="0"/>
              <a:t>4</a:t>
            </a:fld>
            <a:endParaRPr lang="en-IN" dirty="0"/>
          </a:p>
        </p:txBody>
      </p:sp>
      <p:pic>
        <p:nvPicPr>
          <p:cNvPr id="6" name="Picture 2">
            <a:extLst>
              <a:ext uri="{FF2B5EF4-FFF2-40B4-BE49-F238E27FC236}">
                <a16:creationId xmlns:a16="http://schemas.microsoft.com/office/drawing/2014/main" id="{2D7BC503-E882-4721-A513-F287B18415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3142" y="22455"/>
            <a:ext cx="731959" cy="73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a:spLocks noGrp="1"/>
          </p:cNvSpPr>
          <p:nvPr>
            <p:ph type="ctrTitle"/>
          </p:nvPr>
        </p:nvSpPr>
        <p:spPr>
          <a:xfrm>
            <a:off x="7596884" y="470933"/>
            <a:ext cx="2990848" cy="771525"/>
          </a:xfrm>
        </p:spPr>
        <p:style>
          <a:lnRef idx="2">
            <a:schemeClr val="accent3"/>
          </a:lnRef>
          <a:fillRef idx="1">
            <a:schemeClr val="lt1"/>
          </a:fillRef>
          <a:effectRef idx="0">
            <a:schemeClr val="accent3"/>
          </a:effectRef>
          <a:fontRef idx="minor">
            <a:schemeClr val="dk1"/>
          </a:fontRef>
        </p:style>
        <p:txBody>
          <a:bodyPr vert="horz" lIns="68580" tIns="34290" rIns="68580" bIns="34290" rtlCol="0" anchor="ctr">
            <a:normAutofit fontScale="90000"/>
          </a:bodyPr>
          <a:lstStyle/>
          <a:p>
            <a:r>
              <a:rPr lang="en-US" sz="2700" dirty="0">
                <a:solidFill>
                  <a:schemeClr val="tx1"/>
                </a:solidFill>
              </a:rPr>
              <a:t>E – Way Bill</a:t>
            </a:r>
            <a:br>
              <a:rPr lang="en-US" sz="2700" dirty="0">
                <a:solidFill>
                  <a:schemeClr val="tx1"/>
                </a:solidFill>
              </a:rPr>
            </a:br>
            <a:r>
              <a:rPr lang="en-IN" sz="2800" b="1" dirty="0">
                <a:solidFill>
                  <a:schemeClr val="tx2"/>
                </a:solidFill>
                <a:latin typeface="Times New Roman" panose="02020603050405020304" pitchFamily="18" charset="0"/>
                <a:hlinkClick r:id="rId5"/>
              </a:rPr>
              <a:t>http://ewaybill.nic.in</a:t>
            </a:r>
            <a:r>
              <a:rPr lang="en-IN" sz="2800" b="1" dirty="0">
                <a:solidFill>
                  <a:schemeClr val="tx2"/>
                </a:solidFill>
                <a:latin typeface="Times New Roman" panose="02020603050405020304" pitchFamily="18" charset="0"/>
              </a:rPr>
              <a:t>  </a:t>
            </a:r>
            <a:endParaRPr lang="en-US" sz="2700" dirty="0">
              <a:solidFill>
                <a:schemeClr val="tx2"/>
              </a:solidFill>
            </a:endParaRPr>
          </a:p>
        </p:txBody>
      </p:sp>
    </p:spTree>
    <p:extLst>
      <p:ext uri="{BB962C8B-B14F-4D97-AF65-F5344CB8AC3E}">
        <p14:creationId xmlns:p14="http://schemas.microsoft.com/office/powerpoint/2010/main" val="2504212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move goods in multiple vehicles</a:t>
            </a:r>
          </a:p>
        </p:txBody>
      </p:sp>
      <p:sp>
        <p:nvSpPr>
          <p:cNvPr id="3" name="Slide Number Placeholder 2">
            <a:extLst>
              <a:ext uri="{FF2B5EF4-FFF2-40B4-BE49-F238E27FC236}">
                <a16:creationId xmlns:a16="http://schemas.microsoft.com/office/drawing/2014/main" id="{825779C9-0A47-4AB5-B505-827F98201D44}"/>
              </a:ext>
            </a:extLst>
          </p:cNvPr>
          <p:cNvSpPr>
            <a:spLocks noGrp="1"/>
          </p:cNvSpPr>
          <p:nvPr>
            <p:ph type="sldNum" sz="quarter" idx="12"/>
          </p:nvPr>
        </p:nvSpPr>
        <p:spPr/>
        <p:txBody>
          <a:bodyPr/>
          <a:lstStyle/>
          <a:p>
            <a:fld id="{72CC1286-1CFD-434F-91E2-447085530BDC}" type="slidenum">
              <a:rPr lang="en-IN" smtClean="0"/>
              <a:t>40</a:t>
            </a:fld>
            <a:endParaRPr lang="en-IN" dirty="0"/>
          </a:p>
        </p:txBody>
      </p:sp>
      <p:sp>
        <p:nvSpPr>
          <p:cNvPr id="16" name="AutoShape 67">
            <a:extLst>
              <a:ext uri="{FF2B5EF4-FFF2-40B4-BE49-F238E27FC236}">
                <a16:creationId xmlns:a16="http://schemas.microsoft.com/office/drawing/2014/main" id="{0DBC6F9B-8EB4-4F64-BA5B-9DE6B67322BB}"/>
              </a:ext>
            </a:extLst>
          </p:cNvPr>
          <p:cNvSpPr>
            <a:spLocks noChangeArrowheads="1"/>
          </p:cNvSpPr>
          <p:nvPr/>
        </p:nvSpPr>
        <p:spPr bwMode="auto">
          <a:xfrm>
            <a:off x="7030990" y="3070860"/>
            <a:ext cx="923924" cy="238760"/>
          </a:xfrm>
          <a:prstGeom prst="rightArrow">
            <a:avLst>
              <a:gd name="adj1" fmla="val 50000"/>
              <a:gd name="adj2" fmla="val 64706"/>
            </a:avLst>
          </a:prstGeom>
          <a:gradFill rotWithShape="0">
            <a:gsLst>
              <a:gs pos="0">
                <a:schemeClr val="accent2">
                  <a:lumMod val="60000"/>
                  <a:lumOff val="40000"/>
                </a:schemeClr>
              </a:gs>
              <a:gs pos="50000">
                <a:schemeClr val="accent2">
                  <a:lumMod val="100000"/>
                  <a:lumOff val="0"/>
                </a:schemeClr>
              </a:gs>
              <a:gs pos="100000">
                <a:schemeClr val="accent2">
                  <a:lumMod val="60000"/>
                  <a:lumOff val="40000"/>
                </a:schemeClr>
              </a:gs>
            </a:gsLst>
            <a:lin ang="5400000" scaled="1"/>
          </a:gradFill>
          <a:ln w="12700">
            <a:solidFill>
              <a:schemeClr val="accent2">
                <a:lumMod val="100000"/>
                <a:lumOff val="0"/>
              </a:schemeClr>
            </a:solidFill>
            <a:miter lim="800000"/>
            <a:headEnd/>
            <a:tailEnd/>
          </a:ln>
          <a:effectLst>
            <a:outerShdw dist="28398" dir="3806097" algn="ctr" rotWithShape="0">
              <a:schemeClr val="accent2">
                <a:lumMod val="50000"/>
                <a:lumOff val="0"/>
              </a:schemeClr>
            </a:outerShdw>
          </a:effectLst>
        </p:spPr>
        <p:txBody>
          <a:bodyPr rot="0" vert="horz" wrap="square" lIns="91440" tIns="45720" rIns="91440" bIns="45720" anchor="t" anchorCtr="0" upright="1">
            <a:noAutofit/>
          </a:bodyPr>
          <a:lstStyle/>
          <a:p>
            <a:endParaRPr lang="en-IN"/>
          </a:p>
        </p:txBody>
      </p:sp>
      <p:sp>
        <p:nvSpPr>
          <p:cNvPr id="17" name="Text Box 68">
            <a:extLst>
              <a:ext uri="{FF2B5EF4-FFF2-40B4-BE49-F238E27FC236}">
                <a16:creationId xmlns:a16="http://schemas.microsoft.com/office/drawing/2014/main" id="{1CAE20EC-1572-4950-9137-CC977EF5848C}"/>
              </a:ext>
            </a:extLst>
          </p:cNvPr>
          <p:cNvSpPr txBox="1">
            <a:spLocks noChangeArrowheads="1"/>
          </p:cNvSpPr>
          <p:nvPr/>
        </p:nvSpPr>
        <p:spPr bwMode="auto">
          <a:xfrm>
            <a:off x="2031312" y="5628804"/>
            <a:ext cx="7180927" cy="8267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IN"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 After the submission. Enter the Vehicle Details in “UPDATE PART-B/Vehicle” Option</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8" name="Picture 17">
            <a:extLst>
              <a:ext uri="{FF2B5EF4-FFF2-40B4-BE49-F238E27FC236}">
                <a16:creationId xmlns:a16="http://schemas.microsoft.com/office/drawing/2014/main" id="{AE71B699-7257-4BF6-8A0B-0AF3DD4B9FD9}"/>
              </a:ext>
            </a:extLst>
          </p:cNvPr>
          <p:cNvPicPr/>
          <p:nvPr/>
        </p:nvPicPr>
        <p:blipFill>
          <a:blip r:embed="rId2">
            <a:extLst>
              <a:ext uri="{28A0092B-C50C-407E-A947-70E740481C1C}">
                <a14:useLocalDpi xmlns:a14="http://schemas.microsoft.com/office/drawing/2010/main" val="0"/>
              </a:ext>
            </a:extLst>
          </a:blip>
          <a:stretch>
            <a:fillRect/>
          </a:stretch>
        </p:blipFill>
        <p:spPr>
          <a:xfrm>
            <a:off x="413342" y="1890621"/>
            <a:ext cx="6592200" cy="3172697"/>
          </a:xfrm>
          <a:prstGeom prst="rect">
            <a:avLst/>
          </a:prstGeom>
        </p:spPr>
      </p:pic>
      <p:pic>
        <p:nvPicPr>
          <p:cNvPr id="19" name="Picture 18">
            <a:extLst>
              <a:ext uri="{FF2B5EF4-FFF2-40B4-BE49-F238E27FC236}">
                <a16:creationId xmlns:a16="http://schemas.microsoft.com/office/drawing/2014/main" id="{5DD4CB70-C04C-4E49-87F5-7B8773C5D05A}"/>
              </a:ext>
            </a:extLst>
          </p:cNvPr>
          <p:cNvPicPr/>
          <p:nvPr/>
        </p:nvPicPr>
        <p:blipFill>
          <a:blip r:embed="rId3">
            <a:extLst>
              <a:ext uri="{28A0092B-C50C-407E-A947-70E740481C1C}">
                <a14:useLocalDpi xmlns:a14="http://schemas.microsoft.com/office/drawing/2010/main" val="0"/>
              </a:ext>
            </a:extLst>
          </a:blip>
          <a:stretch>
            <a:fillRect/>
          </a:stretch>
        </p:blipFill>
        <p:spPr>
          <a:xfrm>
            <a:off x="7980362" y="2325881"/>
            <a:ext cx="3994151" cy="1728719"/>
          </a:xfrm>
          <a:prstGeom prst="rect">
            <a:avLst/>
          </a:prstGeom>
        </p:spPr>
      </p:pic>
    </p:spTree>
    <p:extLst>
      <p:ext uri="{BB962C8B-B14F-4D97-AF65-F5344CB8AC3E}">
        <p14:creationId xmlns:p14="http://schemas.microsoft.com/office/powerpoint/2010/main" val="1076104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8C5FD8-8498-4B00-BB0D-41FCBC4D9075}"/>
              </a:ext>
            </a:extLst>
          </p:cNvPr>
          <p:cNvSpPr>
            <a:spLocks noGrp="1"/>
          </p:cNvSpPr>
          <p:nvPr>
            <p:ph type="title"/>
          </p:nvPr>
        </p:nvSpPr>
        <p:spPr/>
        <p:txBody>
          <a:bodyPr/>
          <a:lstStyle/>
          <a:p>
            <a:r>
              <a:rPr lang="en-IN" dirty="0"/>
              <a:t>Json Upload</a:t>
            </a:r>
          </a:p>
        </p:txBody>
      </p:sp>
      <p:sp>
        <p:nvSpPr>
          <p:cNvPr id="4" name="Text Placeholder 3">
            <a:extLst>
              <a:ext uri="{FF2B5EF4-FFF2-40B4-BE49-F238E27FC236}">
                <a16:creationId xmlns:a16="http://schemas.microsoft.com/office/drawing/2014/main" id="{C2B77E68-2E2B-4E60-95E4-AB707E728BD0}"/>
              </a:ext>
            </a:extLst>
          </p:cNvPr>
          <p:cNvSpPr>
            <a:spLocks noGrp="1"/>
          </p:cNvSpPr>
          <p:nvPr>
            <p:ph type="body" idx="1"/>
          </p:nvPr>
        </p:nvSpPr>
        <p:spPr/>
        <p:txBody>
          <a:bodyPr/>
          <a:lstStyle/>
          <a:p>
            <a:endParaRPr lang="en-IN" dirty="0"/>
          </a:p>
        </p:txBody>
      </p:sp>
      <p:sp>
        <p:nvSpPr>
          <p:cNvPr id="2" name="Slide Number Placeholder 1">
            <a:extLst>
              <a:ext uri="{FF2B5EF4-FFF2-40B4-BE49-F238E27FC236}">
                <a16:creationId xmlns:a16="http://schemas.microsoft.com/office/drawing/2014/main" id="{43C2778E-C9A5-4259-8AAA-C70F0E0AFAEC}"/>
              </a:ext>
            </a:extLst>
          </p:cNvPr>
          <p:cNvSpPr>
            <a:spLocks noGrp="1"/>
          </p:cNvSpPr>
          <p:nvPr>
            <p:ph type="sldNum" sz="quarter" idx="12"/>
          </p:nvPr>
        </p:nvSpPr>
        <p:spPr/>
        <p:txBody>
          <a:bodyPr/>
          <a:lstStyle/>
          <a:p>
            <a:fld id="{72CC1286-1CFD-434F-91E2-447085530BDC}" type="slidenum">
              <a:rPr lang="en-IN" smtClean="0"/>
              <a:t>41</a:t>
            </a:fld>
            <a:endParaRPr lang="en-IN" dirty="0"/>
          </a:p>
        </p:txBody>
      </p:sp>
    </p:spTree>
    <p:extLst>
      <p:ext uri="{BB962C8B-B14F-4D97-AF65-F5344CB8AC3E}">
        <p14:creationId xmlns:p14="http://schemas.microsoft.com/office/powerpoint/2010/main" val="1104626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19" y="182685"/>
            <a:ext cx="10515600" cy="1325563"/>
          </a:xfrm>
        </p:spPr>
        <p:txBody>
          <a:bodyPr/>
          <a:lstStyle/>
          <a:p>
            <a:r>
              <a:rPr lang="en-US" dirty="0"/>
              <a:t>Login and Click Generate Bulk</a:t>
            </a:r>
          </a:p>
        </p:txBody>
      </p:sp>
      <p:pic>
        <p:nvPicPr>
          <p:cNvPr id="8" name="Content Placeholder 7">
            <a:extLst>
              <a:ext uri="{FF2B5EF4-FFF2-40B4-BE49-F238E27FC236}">
                <a16:creationId xmlns:a16="http://schemas.microsoft.com/office/drawing/2014/main" id="{8578B342-5114-4894-87E4-BB88FA9CE180}"/>
              </a:ext>
            </a:extLst>
          </p:cNvPr>
          <p:cNvPicPr>
            <a:picLocks noGrp="1" noChangeAspect="1"/>
          </p:cNvPicPr>
          <p:nvPr>
            <p:ph idx="1"/>
          </p:nvPr>
        </p:nvPicPr>
        <p:blipFill>
          <a:blip r:embed="rId2"/>
          <a:stretch>
            <a:fillRect/>
          </a:stretch>
        </p:blipFill>
        <p:spPr>
          <a:xfrm>
            <a:off x="1355697" y="1434672"/>
            <a:ext cx="2430249" cy="2574620"/>
          </a:xfrm>
          <a:prstGeom prst="rect">
            <a:avLst/>
          </a:prstGeom>
        </p:spPr>
      </p:pic>
      <p:sp>
        <p:nvSpPr>
          <p:cNvPr id="14" name="Slide Number Placeholder 13">
            <a:extLst>
              <a:ext uri="{FF2B5EF4-FFF2-40B4-BE49-F238E27FC236}">
                <a16:creationId xmlns:a16="http://schemas.microsoft.com/office/drawing/2014/main" id="{5CB07D19-5B09-48FB-B0DF-A89E6BB84EC8}"/>
              </a:ext>
            </a:extLst>
          </p:cNvPr>
          <p:cNvSpPr>
            <a:spLocks noGrp="1"/>
          </p:cNvSpPr>
          <p:nvPr>
            <p:ph type="sldNum" sz="quarter" idx="12"/>
          </p:nvPr>
        </p:nvSpPr>
        <p:spPr/>
        <p:txBody>
          <a:bodyPr/>
          <a:lstStyle/>
          <a:p>
            <a:fld id="{72CC1286-1CFD-434F-91E2-447085530BDC}" type="slidenum">
              <a:rPr lang="en-IN" smtClean="0"/>
              <a:t>42</a:t>
            </a:fld>
            <a:endParaRPr lang="en-IN" dirty="0"/>
          </a:p>
        </p:txBody>
      </p:sp>
      <p:pic>
        <p:nvPicPr>
          <p:cNvPr id="3" name="Picture 2">
            <a:extLst>
              <a:ext uri="{FF2B5EF4-FFF2-40B4-BE49-F238E27FC236}">
                <a16:creationId xmlns:a16="http://schemas.microsoft.com/office/drawing/2014/main" id="{5C41931D-1E68-4295-AAE4-4B00F50ED766}"/>
              </a:ext>
            </a:extLst>
          </p:cNvPr>
          <p:cNvPicPr>
            <a:picLocks noChangeAspect="1"/>
          </p:cNvPicPr>
          <p:nvPr/>
        </p:nvPicPr>
        <p:blipFill>
          <a:blip r:embed="rId3"/>
          <a:stretch>
            <a:fillRect/>
          </a:stretch>
        </p:blipFill>
        <p:spPr>
          <a:xfrm>
            <a:off x="4992659" y="1467535"/>
            <a:ext cx="5568827" cy="2390004"/>
          </a:xfrm>
          <a:prstGeom prst="rect">
            <a:avLst/>
          </a:prstGeom>
        </p:spPr>
      </p:pic>
      <p:sp>
        <p:nvSpPr>
          <p:cNvPr id="9" name="Rectangle: Rounded Corners 8">
            <a:extLst>
              <a:ext uri="{FF2B5EF4-FFF2-40B4-BE49-F238E27FC236}">
                <a16:creationId xmlns:a16="http://schemas.microsoft.com/office/drawing/2014/main" id="{E762F7DC-234B-4F43-A4B4-559A79667612}"/>
              </a:ext>
            </a:extLst>
          </p:cNvPr>
          <p:cNvSpPr/>
          <p:nvPr/>
        </p:nvSpPr>
        <p:spPr>
          <a:xfrm>
            <a:off x="1355696" y="2224454"/>
            <a:ext cx="1776046" cy="3516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041A6CDF-D1A4-48F0-BD06-FAF9277E935F}"/>
              </a:ext>
            </a:extLst>
          </p:cNvPr>
          <p:cNvSpPr/>
          <p:nvPr/>
        </p:nvSpPr>
        <p:spPr>
          <a:xfrm>
            <a:off x="5731119" y="1876069"/>
            <a:ext cx="2124762" cy="584775"/>
          </a:xfrm>
          <a:prstGeom prst="rect">
            <a:avLst/>
          </a:prstGeom>
        </p:spPr>
        <p:txBody>
          <a:bodyPr wrap="square">
            <a:spAutoFit/>
          </a:bodyPr>
          <a:lstStyle/>
          <a:p>
            <a:r>
              <a:rPr lang="en-IN" sz="1600" dirty="0">
                <a:solidFill>
                  <a:srgbClr val="333333"/>
                </a:solidFill>
                <a:latin typeface="Helvetica Neue"/>
              </a:rPr>
              <a:t>Upload Json File (Max 1MB)</a:t>
            </a:r>
            <a:endParaRPr lang="en-IN" sz="1600" dirty="0"/>
          </a:p>
        </p:txBody>
      </p:sp>
      <p:pic>
        <p:nvPicPr>
          <p:cNvPr id="11" name="Picture 10">
            <a:extLst>
              <a:ext uri="{FF2B5EF4-FFF2-40B4-BE49-F238E27FC236}">
                <a16:creationId xmlns:a16="http://schemas.microsoft.com/office/drawing/2014/main" id="{743AF26E-6C07-4EF9-932C-1D7602692330}"/>
              </a:ext>
            </a:extLst>
          </p:cNvPr>
          <p:cNvPicPr>
            <a:picLocks noChangeAspect="1"/>
          </p:cNvPicPr>
          <p:nvPr/>
        </p:nvPicPr>
        <p:blipFill>
          <a:blip r:embed="rId4"/>
          <a:stretch>
            <a:fillRect/>
          </a:stretch>
        </p:blipFill>
        <p:spPr>
          <a:xfrm>
            <a:off x="1581883" y="4463009"/>
            <a:ext cx="8896350" cy="1657350"/>
          </a:xfrm>
          <a:prstGeom prst="rect">
            <a:avLst/>
          </a:prstGeom>
        </p:spPr>
      </p:pic>
      <p:sp>
        <p:nvSpPr>
          <p:cNvPr id="12" name="Arrow: Right 11">
            <a:extLst>
              <a:ext uri="{FF2B5EF4-FFF2-40B4-BE49-F238E27FC236}">
                <a16:creationId xmlns:a16="http://schemas.microsoft.com/office/drawing/2014/main" id="{B91651D2-0E20-4DEA-86BD-EE0DCF74C969}"/>
              </a:ext>
            </a:extLst>
          </p:cNvPr>
          <p:cNvSpPr/>
          <p:nvPr/>
        </p:nvSpPr>
        <p:spPr>
          <a:xfrm>
            <a:off x="4198367" y="2415870"/>
            <a:ext cx="470389"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Arrow: Right 12">
            <a:extLst>
              <a:ext uri="{FF2B5EF4-FFF2-40B4-BE49-F238E27FC236}">
                <a16:creationId xmlns:a16="http://schemas.microsoft.com/office/drawing/2014/main" id="{DEAF353D-5A65-4334-B392-CF6EB39DDE75}"/>
              </a:ext>
            </a:extLst>
          </p:cNvPr>
          <p:cNvSpPr/>
          <p:nvPr/>
        </p:nvSpPr>
        <p:spPr>
          <a:xfrm rot="5400000">
            <a:off x="7112242" y="3978752"/>
            <a:ext cx="663768" cy="3047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6588248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2789D-1534-4297-9162-7E7C4BB83B64}"/>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400" dirty="0">
                <a:solidFill>
                  <a:schemeClr val="bg1"/>
                </a:solidFill>
              </a:rPr>
              <a:t>http://164.100.80.111/ewbnat3/Others/FormatDownload.aspx</a:t>
            </a:r>
          </a:p>
        </p:txBody>
      </p:sp>
      <p:pic>
        <p:nvPicPr>
          <p:cNvPr id="4" name="Content Placeholder 3">
            <a:extLst>
              <a:ext uri="{FF2B5EF4-FFF2-40B4-BE49-F238E27FC236}">
                <a16:creationId xmlns:a16="http://schemas.microsoft.com/office/drawing/2014/main" id="{437FA1F0-DE65-465D-ACFB-F5A1355FF082}"/>
              </a:ext>
            </a:extLst>
          </p:cNvPr>
          <p:cNvPicPr>
            <a:picLocks noGrp="1" noChangeAspect="1"/>
          </p:cNvPicPr>
          <p:nvPr>
            <p:ph idx="1"/>
          </p:nvPr>
        </p:nvPicPr>
        <p:blipFill>
          <a:blip r:embed="rId2"/>
          <a:stretch>
            <a:fillRect/>
          </a:stretch>
        </p:blipFill>
        <p:spPr>
          <a:xfrm>
            <a:off x="1227542" y="1282889"/>
            <a:ext cx="4917954" cy="5273946"/>
          </a:xfrm>
          <a:prstGeom prst="rect">
            <a:avLst/>
          </a:prstGeom>
        </p:spPr>
      </p:pic>
      <p:sp>
        <p:nvSpPr>
          <p:cNvPr id="5" name="Slide Number Placeholder 4">
            <a:extLst>
              <a:ext uri="{FF2B5EF4-FFF2-40B4-BE49-F238E27FC236}">
                <a16:creationId xmlns:a16="http://schemas.microsoft.com/office/drawing/2014/main" id="{1843174E-5EA4-4113-90DD-17D949B6C61B}"/>
              </a:ext>
            </a:extLst>
          </p:cNvPr>
          <p:cNvSpPr>
            <a:spLocks noGrp="1"/>
          </p:cNvSpPr>
          <p:nvPr>
            <p:ph type="sldNum" sz="quarter" idx="12"/>
          </p:nvPr>
        </p:nvSpPr>
        <p:spPr/>
        <p:txBody>
          <a:bodyPr/>
          <a:lstStyle/>
          <a:p>
            <a:fld id="{72CC1286-1CFD-434F-91E2-447085530BDC}" type="slidenum">
              <a:rPr lang="en-IN" smtClean="0"/>
              <a:t>43</a:t>
            </a:fld>
            <a:endParaRPr lang="en-IN" dirty="0"/>
          </a:p>
        </p:txBody>
      </p:sp>
    </p:spTree>
    <p:extLst>
      <p:ext uri="{BB962C8B-B14F-4D97-AF65-F5344CB8AC3E}">
        <p14:creationId xmlns:p14="http://schemas.microsoft.com/office/powerpoint/2010/main" val="1738406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9864-0F83-4C6D-B5CC-830A32EA484D}"/>
              </a:ext>
            </a:extLst>
          </p:cNvPr>
          <p:cNvSpPr>
            <a:spLocks noGrp="1"/>
          </p:cNvSpPr>
          <p:nvPr>
            <p:ph type="title"/>
          </p:nvPr>
        </p:nvSpPr>
        <p:spPr/>
        <p:txBody>
          <a:bodyPr/>
          <a:lstStyle/>
          <a:p>
            <a:r>
              <a:rPr lang="en-IN" b="1" dirty="0"/>
              <a:t>Mistakes while generating e-Way Bills </a:t>
            </a:r>
            <a:endParaRPr lang="en-IN" dirty="0"/>
          </a:p>
        </p:txBody>
      </p:sp>
      <p:sp>
        <p:nvSpPr>
          <p:cNvPr id="3" name="Content Placeholder 2">
            <a:extLst>
              <a:ext uri="{FF2B5EF4-FFF2-40B4-BE49-F238E27FC236}">
                <a16:creationId xmlns:a16="http://schemas.microsoft.com/office/drawing/2014/main" id="{DCDED0E9-21A2-4A18-B6DA-46AEFC318C34}"/>
              </a:ext>
            </a:extLst>
          </p:cNvPr>
          <p:cNvSpPr>
            <a:spLocks noGrp="1"/>
          </p:cNvSpPr>
          <p:nvPr>
            <p:ph idx="1"/>
          </p:nvPr>
        </p:nvSpPr>
        <p:spPr>
          <a:xfrm>
            <a:off x="562708" y="1534258"/>
            <a:ext cx="10791092" cy="4642705"/>
          </a:xfrm>
        </p:spPr>
        <p:txBody>
          <a:bodyPr>
            <a:normAutofit/>
          </a:bodyPr>
          <a:lstStyle/>
          <a:p>
            <a:pPr marL="514350" indent="-514350" algn="just">
              <a:buFont typeface="+mj-lt"/>
              <a:buAutoNum type="arabicPeriod"/>
            </a:pPr>
            <a:r>
              <a:rPr lang="en-IN" dirty="0"/>
              <a:t> ‘Total of Tax Values of SGST, CGST, IGST and Cess’ are being entered more than ‘Value/Taxable Value’ of the product.</a:t>
            </a:r>
          </a:p>
          <a:p>
            <a:pPr marL="514350" indent="-514350" algn="just">
              <a:buFont typeface="+mj-lt"/>
              <a:buAutoNum type="arabicPeriod"/>
            </a:pPr>
            <a:r>
              <a:rPr lang="en-IN" dirty="0"/>
              <a:t>Abnormal value is being entered for ‘Value / Taxable Value’, that is, more than ₹ 50.00 Crores and so.</a:t>
            </a:r>
          </a:p>
          <a:p>
            <a:pPr marL="514350" indent="-514350" algn="just">
              <a:buFont typeface="+mj-lt"/>
              <a:buAutoNum type="arabicPeriod"/>
            </a:pPr>
            <a:r>
              <a:rPr lang="en-IN" dirty="0"/>
              <a:t>GSTIN of the other party is being entered wrongly.</a:t>
            </a:r>
          </a:p>
          <a:p>
            <a:pPr marL="514350" indent="-514350" algn="just">
              <a:buFont typeface="+mj-lt"/>
              <a:buAutoNum type="arabicPeriod"/>
            </a:pPr>
            <a:r>
              <a:rPr lang="en-IN" dirty="0"/>
              <a:t>PIN Codes are being entered wrongly.</a:t>
            </a:r>
          </a:p>
          <a:p>
            <a:pPr marL="514350" indent="-514350" algn="just">
              <a:buFont typeface="+mj-lt"/>
              <a:buAutoNum type="arabicPeriod"/>
            </a:pPr>
            <a:r>
              <a:rPr lang="en-IN" dirty="0"/>
              <a:t>the HSN codes are being entered wrongly.</a:t>
            </a:r>
          </a:p>
        </p:txBody>
      </p:sp>
      <p:sp>
        <p:nvSpPr>
          <p:cNvPr id="4" name="Slide Number Placeholder 3">
            <a:extLst>
              <a:ext uri="{FF2B5EF4-FFF2-40B4-BE49-F238E27FC236}">
                <a16:creationId xmlns:a16="http://schemas.microsoft.com/office/drawing/2014/main" id="{B9E8E36E-47D2-4044-B718-5C33F9A85BAB}"/>
              </a:ext>
            </a:extLst>
          </p:cNvPr>
          <p:cNvSpPr>
            <a:spLocks noGrp="1"/>
          </p:cNvSpPr>
          <p:nvPr>
            <p:ph type="sldNum" sz="quarter" idx="12"/>
          </p:nvPr>
        </p:nvSpPr>
        <p:spPr/>
        <p:txBody>
          <a:bodyPr/>
          <a:lstStyle/>
          <a:p>
            <a:fld id="{72CC1286-1CFD-434F-91E2-447085530BDC}" type="slidenum">
              <a:rPr lang="en-IN" smtClean="0"/>
              <a:t>44</a:t>
            </a:fld>
            <a:endParaRPr lang="en-IN" dirty="0"/>
          </a:p>
        </p:txBody>
      </p:sp>
    </p:spTree>
    <p:extLst>
      <p:ext uri="{BB962C8B-B14F-4D97-AF65-F5344CB8AC3E}">
        <p14:creationId xmlns:p14="http://schemas.microsoft.com/office/powerpoint/2010/main" val="2670132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CCE3C87-149B-4BE3-8FC6-BE81ECC72A94}"/>
              </a:ext>
            </a:extLst>
          </p:cNvPr>
          <p:cNvGraphicFramePr/>
          <p:nvPr>
            <p:extLst/>
          </p:nvPr>
        </p:nvGraphicFramePr>
        <p:xfrm>
          <a:off x="953165" y="1375020"/>
          <a:ext cx="9949297" cy="4312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69F92A3A-067B-43E5-AFB4-403453952078}"/>
              </a:ext>
            </a:extLst>
          </p:cNvPr>
          <p:cNvSpPr>
            <a:spLocks noGrp="1"/>
          </p:cNvSpPr>
          <p:nvPr>
            <p:ph type="title"/>
          </p:nvPr>
        </p:nvSpPr>
        <p:spPr/>
        <p:txBody>
          <a:bodyPr/>
          <a:lstStyle/>
          <a:p>
            <a:r>
              <a:rPr lang="en-IN" dirty="0"/>
              <a:t>E-way bill Access</a:t>
            </a:r>
          </a:p>
        </p:txBody>
      </p:sp>
      <p:sp>
        <p:nvSpPr>
          <p:cNvPr id="4" name="Slide Number Placeholder 3">
            <a:extLst>
              <a:ext uri="{FF2B5EF4-FFF2-40B4-BE49-F238E27FC236}">
                <a16:creationId xmlns:a16="http://schemas.microsoft.com/office/drawing/2014/main" id="{EABF6D28-3A03-4022-89CF-CAE59277A3A4}"/>
              </a:ext>
            </a:extLst>
          </p:cNvPr>
          <p:cNvSpPr>
            <a:spLocks noGrp="1"/>
          </p:cNvSpPr>
          <p:nvPr>
            <p:ph type="sldNum" sz="quarter" idx="12"/>
          </p:nvPr>
        </p:nvSpPr>
        <p:spPr/>
        <p:txBody>
          <a:bodyPr/>
          <a:lstStyle/>
          <a:p>
            <a:fld id="{72CC1286-1CFD-434F-91E2-447085530BDC}" type="slidenum">
              <a:rPr lang="en-IN" smtClean="0"/>
              <a:t>45</a:t>
            </a:fld>
            <a:endParaRPr lang="en-IN" dirty="0"/>
          </a:p>
        </p:txBody>
      </p:sp>
    </p:spTree>
    <p:extLst>
      <p:ext uri="{BB962C8B-B14F-4D97-AF65-F5344CB8AC3E}">
        <p14:creationId xmlns:p14="http://schemas.microsoft.com/office/powerpoint/2010/main" val="3184388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8C5FD8-8498-4B00-BB0D-41FCBC4D9075}"/>
              </a:ext>
            </a:extLst>
          </p:cNvPr>
          <p:cNvSpPr>
            <a:spLocks noGrp="1"/>
          </p:cNvSpPr>
          <p:nvPr>
            <p:ph type="title"/>
          </p:nvPr>
        </p:nvSpPr>
        <p:spPr/>
        <p:txBody>
          <a:bodyPr/>
          <a:lstStyle/>
          <a:p>
            <a:r>
              <a:rPr lang="en-IN" dirty="0"/>
              <a:t>Update by Transporter</a:t>
            </a:r>
          </a:p>
        </p:txBody>
      </p:sp>
      <p:sp>
        <p:nvSpPr>
          <p:cNvPr id="4" name="Text Placeholder 3">
            <a:extLst>
              <a:ext uri="{FF2B5EF4-FFF2-40B4-BE49-F238E27FC236}">
                <a16:creationId xmlns:a16="http://schemas.microsoft.com/office/drawing/2014/main" id="{C2B77E68-2E2B-4E60-95E4-AB707E728BD0}"/>
              </a:ext>
            </a:extLst>
          </p:cNvPr>
          <p:cNvSpPr>
            <a:spLocks noGrp="1"/>
          </p:cNvSpPr>
          <p:nvPr>
            <p:ph type="body" idx="1"/>
          </p:nvPr>
        </p:nvSpPr>
        <p:spPr/>
        <p:txBody>
          <a:bodyPr/>
          <a:lstStyle/>
          <a:p>
            <a:endParaRPr lang="en-IN" dirty="0"/>
          </a:p>
        </p:txBody>
      </p:sp>
      <p:sp>
        <p:nvSpPr>
          <p:cNvPr id="2" name="Slide Number Placeholder 1">
            <a:extLst>
              <a:ext uri="{FF2B5EF4-FFF2-40B4-BE49-F238E27FC236}">
                <a16:creationId xmlns:a16="http://schemas.microsoft.com/office/drawing/2014/main" id="{0140768D-4E53-425B-943A-B7BF94F81C35}"/>
              </a:ext>
            </a:extLst>
          </p:cNvPr>
          <p:cNvSpPr>
            <a:spLocks noGrp="1"/>
          </p:cNvSpPr>
          <p:nvPr>
            <p:ph type="sldNum" sz="quarter" idx="12"/>
          </p:nvPr>
        </p:nvSpPr>
        <p:spPr/>
        <p:txBody>
          <a:bodyPr/>
          <a:lstStyle/>
          <a:p>
            <a:fld id="{72CC1286-1CFD-434F-91E2-447085530BDC}" type="slidenum">
              <a:rPr lang="en-IN" smtClean="0"/>
              <a:t>46</a:t>
            </a:fld>
            <a:endParaRPr lang="en-IN" dirty="0"/>
          </a:p>
        </p:txBody>
      </p:sp>
    </p:spTree>
    <p:extLst>
      <p:ext uri="{BB962C8B-B14F-4D97-AF65-F5344CB8AC3E}">
        <p14:creationId xmlns:p14="http://schemas.microsoft.com/office/powerpoint/2010/main" val="3827579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CB7E17-DA04-4D85-B7F9-F4E4F278F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795" y="1282624"/>
            <a:ext cx="5520054" cy="4627645"/>
          </a:xfrm>
          <a:prstGeom prst="rect">
            <a:avLst/>
          </a:prstGeom>
        </p:spPr>
      </p:pic>
      <p:sp>
        <p:nvSpPr>
          <p:cNvPr id="2" name="Title 1">
            <a:extLst>
              <a:ext uri="{FF2B5EF4-FFF2-40B4-BE49-F238E27FC236}">
                <a16:creationId xmlns:a16="http://schemas.microsoft.com/office/drawing/2014/main" id="{F5A0CF73-4566-45F1-8E9D-B71124D4B67C}"/>
              </a:ext>
            </a:extLst>
          </p:cNvPr>
          <p:cNvSpPr>
            <a:spLocks noGrp="1"/>
          </p:cNvSpPr>
          <p:nvPr>
            <p:ph type="title"/>
          </p:nvPr>
        </p:nvSpPr>
        <p:spPr>
          <a:xfrm>
            <a:off x="210369" y="468695"/>
            <a:ext cx="7886700" cy="994172"/>
          </a:xfrm>
        </p:spPr>
        <p:txBody>
          <a:bodyPr>
            <a:normAutofit/>
          </a:bodyPr>
          <a:lstStyle/>
          <a:p>
            <a:r>
              <a:rPr lang="en-IN" dirty="0"/>
              <a:t>E-way bill without Vehicle Number</a:t>
            </a:r>
          </a:p>
        </p:txBody>
      </p:sp>
      <p:sp>
        <p:nvSpPr>
          <p:cNvPr id="4" name="Slide Number Placeholder 3">
            <a:extLst>
              <a:ext uri="{FF2B5EF4-FFF2-40B4-BE49-F238E27FC236}">
                <a16:creationId xmlns:a16="http://schemas.microsoft.com/office/drawing/2014/main" id="{21E54B16-BDB9-493A-8BCD-77091C2F0E3C}"/>
              </a:ext>
            </a:extLst>
          </p:cNvPr>
          <p:cNvSpPr>
            <a:spLocks noGrp="1"/>
          </p:cNvSpPr>
          <p:nvPr>
            <p:ph type="sldNum" sz="quarter" idx="12"/>
          </p:nvPr>
        </p:nvSpPr>
        <p:spPr/>
        <p:txBody>
          <a:bodyPr/>
          <a:lstStyle/>
          <a:p>
            <a:fld id="{72CC1286-1CFD-434F-91E2-447085530BDC}" type="slidenum">
              <a:rPr lang="en-IN" smtClean="0"/>
              <a:t>47</a:t>
            </a:fld>
            <a:endParaRPr lang="en-IN" dirty="0"/>
          </a:p>
        </p:txBody>
      </p:sp>
      <p:sp>
        <p:nvSpPr>
          <p:cNvPr id="6" name="Oval 5">
            <a:extLst>
              <a:ext uri="{FF2B5EF4-FFF2-40B4-BE49-F238E27FC236}">
                <a16:creationId xmlns:a16="http://schemas.microsoft.com/office/drawing/2014/main" id="{B1FAB857-1766-48C1-A03F-15E71EA14B07}"/>
              </a:ext>
            </a:extLst>
          </p:cNvPr>
          <p:cNvSpPr/>
          <p:nvPr/>
        </p:nvSpPr>
        <p:spPr>
          <a:xfrm>
            <a:off x="7808341" y="2424585"/>
            <a:ext cx="3072139" cy="4856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7" name="Title 1">
            <a:extLst>
              <a:ext uri="{FF2B5EF4-FFF2-40B4-BE49-F238E27FC236}">
                <a16:creationId xmlns:a16="http://schemas.microsoft.com/office/drawing/2014/main" id="{68486161-B469-438B-B6DA-CC95D9D9C1BA}"/>
              </a:ext>
            </a:extLst>
          </p:cNvPr>
          <p:cNvSpPr txBox="1">
            <a:spLocks/>
          </p:cNvSpPr>
          <p:nvPr/>
        </p:nvSpPr>
        <p:spPr>
          <a:xfrm>
            <a:off x="511725" y="1616044"/>
            <a:ext cx="3359987" cy="587985"/>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700" u="sng" dirty="0"/>
              <a:t>Generated by Supplier</a:t>
            </a:r>
          </a:p>
        </p:txBody>
      </p:sp>
      <p:pic>
        <p:nvPicPr>
          <p:cNvPr id="9" name="Picture 8">
            <a:extLst>
              <a:ext uri="{FF2B5EF4-FFF2-40B4-BE49-F238E27FC236}">
                <a16:creationId xmlns:a16="http://schemas.microsoft.com/office/drawing/2014/main" id="{4F17D6FA-014A-4F63-921B-654C7260F409}"/>
              </a:ext>
            </a:extLst>
          </p:cNvPr>
          <p:cNvPicPr>
            <a:picLocks noChangeAspect="1"/>
          </p:cNvPicPr>
          <p:nvPr/>
        </p:nvPicPr>
        <p:blipFill>
          <a:blip r:embed="rId3"/>
          <a:stretch>
            <a:fillRect/>
          </a:stretch>
        </p:blipFill>
        <p:spPr>
          <a:xfrm>
            <a:off x="250360" y="2234189"/>
            <a:ext cx="5133975" cy="2428875"/>
          </a:xfrm>
          <a:prstGeom prst="rect">
            <a:avLst/>
          </a:prstGeom>
        </p:spPr>
      </p:pic>
      <p:sp>
        <p:nvSpPr>
          <p:cNvPr id="5" name="Oval 4">
            <a:extLst>
              <a:ext uri="{FF2B5EF4-FFF2-40B4-BE49-F238E27FC236}">
                <a16:creationId xmlns:a16="http://schemas.microsoft.com/office/drawing/2014/main" id="{CE04FC61-7117-4A60-A72B-E5F8FCBDF14D}"/>
              </a:ext>
            </a:extLst>
          </p:cNvPr>
          <p:cNvSpPr/>
          <p:nvPr/>
        </p:nvSpPr>
        <p:spPr>
          <a:xfrm>
            <a:off x="210369" y="3094892"/>
            <a:ext cx="4896203" cy="49237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1350" dirty="0"/>
          </a:p>
        </p:txBody>
      </p:sp>
    </p:spTree>
    <p:extLst>
      <p:ext uri="{BB962C8B-B14F-4D97-AF65-F5344CB8AC3E}">
        <p14:creationId xmlns:p14="http://schemas.microsoft.com/office/powerpoint/2010/main" val="21030902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13D0-C215-4704-9346-7165F3E9DD20}"/>
              </a:ext>
            </a:extLst>
          </p:cNvPr>
          <p:cNvSpPr>
            <a:spLocks noGrp="1"/>
          </p:cNvSpPr>
          <p:nvPr>
            <p:ph type="title"/>
          </p:nvPr>
        </p:nvSpPr>
        <p:spPr/>
        <p:txBody>
          <a:bodyPr/>
          <a:lstStyle/>
          <a:p>
            <a:r>
              <a:rPr lang="en-IN" dirty="0"/>
              <a:t>Transporter- Updating of Vehicle no.</a:t>
            </a:r>
          </a:p>
        </p:txBody>
      </p:sp>
      <p:sp>
        <p:nvSpPr>
          <p:cNvPr id="4" name="Slide Number Placeholder 3">
            <a:extLst>
              <a:ext uri="{FF2B5EF4-FFF2-40B4-BE49-F238E27FC236}">
                <a16:creationId xmlns:a16="http://schemas.microsoft.com/office/drawing/2014/main" id="{A974E04E-9CF7-43CD-8C67-6E0683D42919}"/>
              </a:ext>
            </a:extLst>
          </p:cNvPr>
          <p:cNvSpPr>
            <a:spLocks noGrp="1"/>
          </p:cNvSpPr>
          <p:nvPr>
            <p:ph type="sldNum" sz="quarter" idx="12"/>
          </p:nvPr>
        </p:nvSpPr>
        <p:spPr/>
        <p:txBody>
          <a:bodyPr/>
          <a:lstStyle/>
          <a:p>
            <a:fld id="{72CC1286-1CFD-434F-91E2-447085530BDC}" type="slidenum">
              <a:rPr lang="en-IN" smtClean="0"/>
              <a:t>48</a:t>
            </a:fld>
            <a:endParaRPr lang="en-IN" dirty="0"/>
          </a:p>
        </p:txBody>
      </p:sp>
      <p:graphicFrame>
        <p:nvGraphicFramePr>
          <p:cNvPr id="3" name="Diagram 2">
            <a:extLst>
              <a:ext uri="{FF2B5EF4-FFF2-40B4-BE49-F238E27FC236}">
                <a16:creationId xmlns:a16="http://schemas.microsoft.com/office/drawing/2014/main" id="{9E0345CC-2E4F-4A91-881A-61C7A9AE393F}"/>
              </a:ext>
            </a:extLst>
          </p:cNvPr>
          <p:cNvGraphicFramePr/>
          <p:nvPr>
            <p:extLst/>
          </p:nvPr>
        </p:nvGraphicFramePr>
        <p:xfrm>
          <a:off x="192657" y="2059325"/>
          <a:ext cx="10358112" cy="3491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0307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13D0-C215-4704-9346-7165F3E9DD20}"/>
              </a:ext>
            </a:extLst>
          </p:cNvPr>
          <p:cNvSpPr>
            <a:spLocks noGrp="1"/>
          </p:cNvSpPr>
          <p:nvPr>
            <p:ph type="title"/>
          </p:nvPr>
        </p:nvSpPr>
        <p:spPr/>
        <p:txBody>
          <a:bodyPr/>
          <a:lstStyle/>
          <a:p>
            <a:r>
              <a:rPr lang="en-IN" dirty="0"/>
              <a:t>Transporter- Updating of Vehicle Number.</a:t>
            </a:r>
          </a:p>
        </p:txBody>
      </p:sp>
      <p:sp>
        <p:nvSpPr>
          <p:cNvPr id="5" name="Slide Number Placeholder 4">
            <a:extLst>
              <a:ext uri="{FF2B5EF4-FFF2-40B4-BE49-F238E27FC236}">
                <a16:creationId xmlns:a16="http://schemas.microsoft.com/office/drawing/2014/main" id="{C9835593-BDD6-4AF8-B238-E2592E3331F9}"/>
              </a:ext>
            </a:extLst>
          </p:cNvPr>
          <p:cNvSpPr>
            <a:spLocks noGrp="1"/>
          </p:cNvSpPr>
          <p:nvPr>
            <p:ph type="sldNum" sz="quarter" idx="12"/>
          </p:nvPr>
        </p:nvSpPr>
        <p:spPr/>
        <p:txBody>
          <a:bodyPr/>
          <a:lstStyle/>
          <a:p>
            <a:fld id="{72CC1286-1CFD-434F-91E2-447085530BDC}" type="slidenum">
              <a:rPr lang="en-IN" smtClean="0"/>
              <a:t>49</a:t>
            </a:fld>
            <a:endParaRPr lang="en-IN" dirty="0"/>
          </a:p>
        </p:txBody>
      </p:sp>
      <p:sp>
        <p:nvSpPr>
          <p:cNvPr id="8" name="Arrow: Curved Left 7">
            <a:extLst>
              <a:ext uri="{FF2B5EF4-FFF2-40B4-BE49-F238E27FC236}">
                <a16:creationId xmlns:a16="http://schemas.microsoft.com/office/drawing/2014/main" id="{1E38EF27-603A-4E59-B82E-B2FAC1E11FBE}"/>
              </a:ext>
            </a:extLst>
          </p:cNvPr>
          <p:cNvSpPr/>
          <p:nvPr/>
        </p:nvSpPr>
        <p:spPr>
          <a:xfrm>
            <a:off x="11187536" y="2974893"/>
            <a:ext cx="617429" cy="1285396"/>
          </a:xfrm>
          <a:prstGeom prst="curved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solidFill>
            </a:endParaRPr>
          </a:p>
        </p:txBody>
      </p:sp>
      <p:pic>
        <p:nvPicPr>
          <p:cNvPr id="9" name="Picture 8">
            <a:extLst>
              <a:ext uri="{FF2B5EF4-FFF2-40B4-BE49-F238E27FC236}">
                <a16:creationId xmlns:a16="http://schemas.microsoft.com/office/drawing/2014/main" id="{1919DF4B-1598-499E-B081-88FCAAD50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1521" y="1632811"/>
            <a:ext cx="6699922" cy="2974835"/>
          </a:xfrm>
          <a:prstGeom prst="rect">
            <a:avLst/>
          </a:prstGeom>
        </p:spPr>
      </p:pic>
      <p:pic>
        <p:nvPicPr>
          <p:cNvPr id="11" name="Picture 10">
            <a:extLst>
              <a:ext uri="{FF2B5EF4-FFF2-40B4-BE49-F238E27FC236}">
                <a16:creationId xmlns:a16="http://schemas.microsoft.com/office/drawing/2014/main" id="{D49C2F38-9832-4F17-A663-8A841B4B9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481" y="3617591"/>
            <a:ext cx="6668095" cy="2743643"/>
          </a:xfrm>
          <a:prstGeom prst="rect">
            <a:avLst/>
          </a:prstGeom>
        </p:spPr>
      </p:pic>
      <p:pic>
        <p:nvPicPr>
          <p:cNvPr id="6" name="Picture 5">
            <a:extLst>
              <a:ext uri="{FF2B5EF4-FFF2-40B4-BE49-F238E27FC236}">
                <a16:creationId xmlns:a16="http://schemas.microsoft.com/office/drawing/2014/main" id="{BB8B3738-A72C-448B-B1BD-A83C118F838E}"/>
              </a:ext>
            </a:extLst>
          </p:cNvPr>
          <p:cNvPicPr>
            <a:picLocks noChangeAspect="1"/>
          </p:cNvPicPr>
          <p:nvPr/>
        </p:nvPicPr>
        <p:blipFill>
          <a:blip r:embed="rId4"/>
          <a:stretch>
            <a:fillRect/>
          </a:stretch>
        </p:blipFill>
        <p:spPr>
          <a:xfrm>
            <a:off x="141596" y="1894732"/>
            <a:ext cx="3370276" cy="2743642"/>
          </a:xfrm>
          <a:prstGeom prst="rect">
            <a:avLst/>
          </a:prstGeom>
        </p:spPr>
      </p:pic>
      <p:sp>
        <p:nvSpPr>
          <p:cNvPr id="4" name="Arrow: Left 3">
            <a:extLst>
              <a:ext uri="{FF2B5EF4-FFF2-40B4-BE49-F238E27FC236}">
                <a16:creationId xmlns:a16="http://schemas.microsoft.com/office/drawing/2014/main" id="{6EE2C408-48B1-49A8-871F-68153E965168}"/>
              </a:ext>
            </a:extLst>
          </p:cNvPr>
          <p:cNvSpPr/>
          <p:nvPr/>
        </p:nvSpPr>
        <p:spPr>
          <a:xfrm>
            <a:off x="3070113" y="3702610"/>
            <a:ext cx="615709" cy="37174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Tree>
    <p:extLst>
      <p:ext uri="{BB962C8B-B14F-4D97-AF65-F5344CB8AC3E}">
        <p14:creationId xmlns:p14="http://schemas.microsoft.com/office/powerpoint/2010/main" val="332994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7B48998B-E588-4487-9584-8FDBACAD4D77}"/>
              </a:ext>
            </a:extLst>
          </p:cNvPr>
          <p:cNvSpPr>
            <a:spLocks noGrp="1"/>
          </p:cNvSpPr>
          <p:nvPr>
            <p:ph idx="1"/>
          </p:nvPr>
        </p:nvSpPr>
        <p:spPr>
          <a:xfrm>
            <a:off x="1395167" y="1492546"/>
            <a:ext cx="8644183" cy="5209911"/>
          </a:xfrm>
        </p:spPr>
        <p:txBody>
          <a:bodyPr>
            <a:normAutofit fontScale="92500" lnSpcReduction="20000"/>
          </a:bodyPr>
          <a:lstStyle/>
          <a:p>
            <a:r>
              <a:rPr lang="en-US" sz="1800" dirty="0"/>
              <a:t>Registration</a:t>
            </a:r>
          </a:p>
          <a:p>
            <a:r>
              <a:rPr lang="en-US" sz="1800" dirty="0"/>
              <a:t>e-Way Bill</a:t>
            </a:r>
          </a:p>
          <a:p>
            <a:pPr lvl="1"/>
            <a:r>
              <a:rPr lang="en-US" sz="1600" dirty="0"/>
              <a:t>Generation</a:t>
            </a:r>
          </a:p>
          <a:p>
            <a:pPr lvl="2"/>
            <a:r>
              <a:rPr lang="en-US" sz="1400" dirty="0"/>
              <a:t>Manual</a:t>
            </a:r>
          </a:p>
          <a:p>
            <a:pPr lvl="2"/>
            <a:r>
              <a:rPr lang="en-US" sz="1400" dirty="0" err="1"/>
              <a:t>Json</a:t>
            </a:r>
            <a:endParaRPr lang="en-US" sz="1400" dirty="0"/>
          </a:p>
          <a:p>
            <a:pPr lvl="1"/>
            <a:r>
              <a:rPr lang="en-US" sz="1600" dirty="0"/>
              <a:t>Modification / </a:t>
            </a:r>
            <a:r>
              <a:rPr lang="en-US" sz="1600" dirty="0" err="1"/>
              <a:t>Updation</a:t>
            </a:r>
            <a:endParaRPr lang="en-US" sz="1600" dirty="0"/>
          </a:p>
          <a:p>
            <a:pPr lvl="1"/>
            <a:r>
              <a:rPr lang="en-US" sz="1600" dirty="0"/>
              <a:t>Rejection</a:t>
            </a:r>
          </a:p>
          <a:p>
            <a:pPr lvl="1"/>
            <a:r>
              <a:rPr lang="en-US" sz="1600" dirty="0"/>
              <a:t>Cancellation</a:t>
            </a:r>
          </a:p>
          <a:p>
            <a:pPr lvl="1"/>
            <a:r>
              <a:rPr lang="en-US" sz="1600" dirty="0"/>
              <a:t>User Management</a:t>
            </a:r>
          </a:p>
          <a:p>
            <a:pPr lvl="1"/>
            <a:r>
              <a:rPr lang="en-US" sz="1600" dirty="0"/>
              <a:t>Reports</a:t>
            </a:r>
          </a:p>
          <a:p>
            <a:r>
              <a:rPr lang="en-US" sz="1800" dirty="0"/>
              <a:t>SMS - Services</a:t>
            </a:r>
          </a:p>
          <a:p>
            <a:pPr lvl="1"/>
            <a:r>
              <a:rPr lang="en-US" sz="1600" dirty="0"/>
              <a:t>Generate</a:t>
            </a:r>
          </a:p>
          <a:p>
            <a:pPr lvl="1"/>
            <a:r>
              <a:rPr lang="en-US" sz="1600" dirty="0"/>
              <a:t>Cancel</a:t>
            </a:r>
          </a:p>
          <a:p>
            <a:pPr lvl="1"/>
            <a:r>
              <a:rPr lang="en-US" sz="1600" dirty="0"/>
              <a:t>Update</a:t>
            </a:r>
          </a:p>
          <a:p>
            <a:r>
              <a:rPr lang="en-US" sz="1800" dirty="0"/>
              <a:t>Best Practices</a:t>
            </a:r>
          </a:p>
          <a:p>
            <a:pPr lvl="1"/>
            <a:r>
              <a:rPr lang="en-US" sz="1600" dirty="0"/>
              <a:t>API Interface</a:t>
            </a:r>
            <a:endParaRPr lang="en-IN" sz="1600" dirty="0"/>
          </a:p>
        </p:txBody>
      </p:sp>
      <p:sp>
        <p:nvSpPr>
          <p:cNvPr id="3" name="Slide Number Placeholder 2">
            <a:extLst>
              <a:ext uri="{FF2B5EF4-FFF2-40B4-BE49-F238E27FC236}">
                <a16:creationId xmlns:a16="http://schemas.microsoft.com/office/drawing/2014/main" id="{2A23B1E4-91CA-4E81-A5E4-F1BBD8D06FBF}"/>
              </a:ext>
            </a:extLst>
          </p:cNvPr>
          <p:cNvSpPr>
            <a:spLocks noGrp="1"/>
          </p:cNvSpPr>
          <p:nvPr>
            <p:ph type="sldNum" sz="quarter" idx="12"/>
          </p:nvPr>
        </p:nvSpPr>
        <p:spPr/>
        <p:txBody>
          <a:bodyPr/>
          <a:lstStyle/>
          <a:p>
            <a:fld id="{72CC1286-1CFD-434F-91E2-447085530BDC}" type="slidenum">
              <a:rPr lang="en-IN" smtClean="0"/>
              <a:t>5</a:t>
            </a:fld>
            <a:endParaRPr lang="en-IN" dirty="0"/>
          </a:p>
        </p:txBody>
      </p:sp>
      <p:sp>
        <p:nvSpPr>
          <p:cNvPr id="5" name="Rectangle: Rounded Corners 4">
            <a:hlinkClick r:id="rId2"/>
            <a:extLst>
              <a:ext uri="{FF2B5EF4-FFF2-40B4-BE49-F238E27FC236}">
                <a16:creationId xmlns:a16="http://schemas.microsoft.com/office/drawing/2014/main" id="{17EB556C-6BF7-4499-AE13-DAA5CBE5ACD2}"/>
              </a:ext>
            </a:extLst>
          </p:cNvPr>
          <p:cNvSpPr/>
          <p:nvPr/>
        </p:nvSpPr>
        <p:spPr>
          <a:xfrm>
            <a:off x="9439200" y="5979600"/>
            <a:ext cx="2566800" cy="36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Get Latest Version</a:t>
            </a:r>
          </a:p>
        </p:txBody>
      </p:sp>
      <p:sp>
        <p:nvSpPr>
          <p:cNvPr id="6" name="Rectangle: Rounded Corners 5">
            <a:extLst>
              <a:ext uri="{FF2B5EF4-FFF2-40B4-BE49-F238E27FC236}">
                <a16:creationId xmlns:a16="http://schemas.microsoft.com/office/drawing/2014/main" id="{22BF97EE-0B5C-4D4B-B3CA-EA038F7E4DE2}"/>
              </a:ext>
            </a:extLst>
          </p:cNvPr>
          <p:cNvSpPr/>
          <p:nvPr/>
        </p:nvSpPr>
        <p:spPr>
          <a:xfrm>
            <a:off x="10987200" y="5691600"/>
            <a:ext cx="936000" cy="2375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Ver 1.2</a:t>
            </a:r>
          </a:p>
        </p:txBody>
      </p:sp>
    </p:spTree>
    <p:extLst>
      <p:ext uri="{BB962C8B-B14F-4D97-AF65-F5344CB8AC3E}">
        <p14:creationId xmlns:p14="http://schemas.microsoft.com/office/powerpoint/2010/main" val="1104177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13D0-C215-4704-9346-7165F3E9DD20}"/>
              </a:ext>
            </a:extLst>
          </p:cNvPr>
          <p:cNvSpPr>
            <a:spLocks noGrp="1"/>
          </p:cNvSpPr>
          <p:nvPr>
            <p:ph type="title"/>
          </p:nvPr>
        </p:nvSpPr>
        <p:spPr/>
        <p:txBody>
          <a:bodyPr/>
          <a:lstStyle/>
          <a:p>
            <a:r>
              <a:rPr lang="en-IN" dirty="0"/>
              <a:t>Transporter- Updating of Vehicle no.</a:t>
            </a:r>
          </a:p>
        </p:txBody>
      </p:sp>
      <p:sp>
        <p:nvSpPr>
          <p:cNvPr id="9" name="Slide Number Placeholder 8">
            <a:extLst>
              <a:ext uri="{FF2B5EF4-FFF2-40B4-BE49-F238E27FC236}">
                <a16:creationId xmlns:a16="http://schemas.microsoft.com/office/drawing/2014/main" id="{504CC390-24C9-4E79-A423-817DB0D14EB7}"/>
              </a:ext>
            </a:extLst>
          </p:cNvPr>
          <p:cNvSpPr>
            <a:spLocks noGrp="1"/>
          </p:cNvSpPr>
          <p:nvPr>
            <p:ph type="sldNum" sz="quarter" idx="12"/>
          </p:nvPr>
        </p:nvSpPr>
        <p:spPr/>
        <p:txBody>
          <a:bodyPr/>
          <a:lstStyle/>
          <a:p>
            <a:fld id="{72CC1286-1CFD-434F-91E2-447085530BDC}" type="slidenum">
              <a:rPr lang="en-IN" smtClean="0"/>
              <a:t>50</a:t>
            </a:fld>
            <a:endParaRPr lang="en-IN" dirty="0"/>
          </a:p>
        </p:txBody>
      </p:sp>
      <p:sp>
        <p:nvSpPr>
          <p:cNvPr id="3" name="Arrow: Right 2">
            <a:extLst>
              <a:ext uri="{FF2B5EF4-FFF2-40B4-BE49-F238E27FC236}">
                <a16:creationId xmlns:a16="http://schemas.microsoft.com/office/drawing/2014/main" id="{C55AFC0C-9B3A-496C-A41A-F7D88577B1B3}"/>
              </a:ext>
            </a:extLst>
          </p:cNvPr>
          <p:cNvSpPr/>
          <p:nvPr/>
        </p:nvSpPr>
        <p:spPr>
          <a:xfrm>
            <a:off x="6324600" y="3315780"/>
            <a:ext cx="408676" cy="3105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pic>
        <p:nvPicPr>
          <p:cNvPr id="8" name="Picture 7">
            <a:extLst>
              <a:ext uri="{FF2B5EF4-FFF2-40B4-BE49-F238E27FC236}">
                <a16:creationId xmlns:a16="http://schemas.microsoft.com/office/drawing/2014/main" id="{AF5A225F-BBBA-4921-A2D2-9D5E92566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11" y="1512943"/>
            <a:ext cx="5499747" cy="4364714"/>
          </a:xfrm>
          <a:prstGeom prst="rect">
            <a:avLst/>
          </a:prstGeom>
        </p:spPr>
      </p:pic>
      <p:pic>
        <p:nvPicPr>
          <p:cNvPr id="10" name="Picture 9">
            <a:extLst>
              <a:ext uri="{FF2B5EF4-FFF2-40B4-BE49-F238E27FC236}">
                <a16:creationId xmlns:a16="http://schemas.microsoft.com/office/drawing/2014/main" id="{425508FA-3727-4592-8894-7861199FB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7332" y="1627987"/>
            <a:ext cx="4715421" cy="4353849"/>
          </a:xfrm>
          <a:prstGeom prst="rect">
            <a:avLst/>
          </a:prstGeom>
        </p:spPr>
      </p:pic>
      <p:sp>
        <p:nvSpPr>
          <p:cNvPr id="6" name="Oval 5">
            <a:extLst>
              <a:ext uri="{FF2B5EF4-FFF2-40B4-BE49-F238E27FC236}">
                <a16:creationId xmlns:a16="http://schemas.microsoft.com/office/drawing/2014/main" id="{3FB9157F-602D-491B-B351-28A8B5A79F6F}"/>
              </a:ext>
            </a:extLst>
          </p:cNvPr>
          <p:cNvSpPr/>
          <p:nvPr/>
        </p:nvSpPr>
        <p:spPr>
          <a:xfrm>
            <a:off x="8092330" y="4050064"/>
            <a:ext cx="2157715" cy="608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4" name="Arrow: Left 3">
            <a:extLst>
              <a:ext uri="{FF2B5EF4-FFF2-40B4-BE49-F238E27FC236}">
                <a16:creationId xmlns:a16="http://schemas.microsoft.com/office/drawing/2014/main" id="{203CB356-4B5C-4862-985E-D37A4CB4DF3E}"/>
              </a:ext>
            </a:extLst>
          </p:cNvPr>
          <p:cNvSpPr/>
          <p:nvPr/>
        </p:nvSpPr>
        <p:spPr>
          <a:xfrm rot="11764195">
            <a:off x="300459" y="2848452"/>
            <a:ext cx="672196" cy="38175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5" name="Rectangle 4">
            <a:extLst>
              <a:ext uri="{FF2B5EF4-FFF2-40B4-BE49-F238E27FC236}">
                <a16:creationId xmlns:a16="http://schemas.microsoft.com/office/drawing/2014/main" id="{46E6A665-ABDC-4BF4-BA4E-1FB04A54241C}"/>
              </a:ext>
            </a:extLst>
          </p:cNvPr>
          <p:cNvSpPr/>
          <p:nvPr/>
        </p:nvSpPr>
        <p:spPr>
          <a:xfrm>
            <a:off x="7563796" y="1336323"/>
            <a:ext cx="1478418" cy="300082"/>
          </a:xfrm>
          <a:prstGeom prst="rect">
            <a:avLst/>
          </a:prstGeom>
        </p:spPr>
        <p:txBody>
          <a:bodyPr wrap="none">
            <a:spAutoFit/>
          </a:bodyPr>
          <a:lstStyle/>
          <a:p>
            <a:r>
              <a:rPr lang="en-IN" sz="1350" dirty="0"/>
              <a:t>Updated eWay Bill</a:t>
            </a:r>
          </a:p>
        </p:txBody>
      </p:sp>
      <p:sp>
        <p:nvSpPr>
          <p:cNvPr id="7" name="Rectangle 6">
            <a:extLst>
              <a:ext uri="{FF2B5EF4-FFF2-40B4-BE49-F238E27FC236}">
                <a16:creationId xmlns:a16="http://schemas.microsoft.com/office/drawing/2014/main" id="{9311EF51-9ED4-418F-9021-F017D316130D}"/>
              </a:ext>
            </a:extLst>
          </p:cNvPr>
          <p:cNvSpPr/>
          <p:nvPr/>
        </p:nvSpPr>
        <p:spPr>
          <a:xfrm>
            <a:off x="3768223" y="3879481"/>
            <a:ext cx="1683008"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IN" sz="2400" dirty="0"/>
              <a:t>Update All the Changes</a:t>
            </a:r>
          </a:p>
        </p:txBody>
      </p:sp>
    </p:spTree>
    <p:extLst>
      <p:ext uri="{BB962C8B-B14F-4D97-AF65-F5344CB8AC3E}">
        <p14:creationId xmlns:p14="http://schemas.microsoft.com/office/powerpoint/2010/main" val="2323145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8C5FD8-8498-4B00-BB0D-41FCBC4D9075}"/>
              </a:ext>
            </a:extLst>
          </p:cNvPr>
          <p:cNvSpPr>
            <a:spLocks noGrp="1"/>
          </p:cNvSpPr>
          <p:nvPr>
            <p:ph type="title"/>
          </p:nvPr>
        </p:nvSpPr>
        <p:spPr/>
        <p:txBody>
          <a:bodyPr/>
          <a:lstStyle/>
          <a:p>
            <a:r>
              <a:rPr lang="en-IN" dirty="0"/>
              <a:t>Rejection by Recipient</a:t>
            </a:r>
          </a:p>
        </p:txBody>
      </p:sp>
      <p:sp>
        <p:nvSpPr>
          <p:cNvPr id="4" name="Text Placeholder 3">
            <a:extLst>
              <a:ext uri="{FF2B5EF4-FFF2-40B4-BE49-F238E27FC236}">
                <a16:creationId xmlns:a16="http://schemas.microsoft.com/office/drawing/2014/main" id="{C2B77E68-2E2B-4E60-95E4-AB707E728BD0}"/>
              </a:ext>
            </a:extLst>
          </p:cNvPr>
          <p:cNvSpPr>
            <a:spLocks noGrp="1"/>
          </p:cNvSpPr>
          <p:nvPr>
            <p:ph type="body" idx="1"/>
          </p:nvPr>
        </p:nvSpPr>
        <p:spPr/>
        <p:txBody>
          <a:bodyPr/>
          <a:lstStyle/>
          <a:p>
            <a:endParaRPr lang="en-IN" dirty="0"/>
          </a:p>
        </p:txBody>
      </p:sp>
      <p:sp>
        <p:nvSpPr>
          <p:cNvPr id="2" name="Slide Number Placeholder 1">
            <a:extLst>
              <a:ext uri="{FF2B5EF4-FFF2-40B4-BE49-F238E27FC236}">
                <a16:creationId xmlns:a16="http://schemas.microsoft.com/office/drawing/2014/main" id="{97A8F63C-4AC4-4476-A51B-9B6B4BA3EE64}"/>
              </a:ext>
            </a:extLst>
          </p:cNvPr>
          <p:cNvSpPr>
            <a:spLocks noGrp="1"/>
          </p:cNvSpPr>
          <p:nvPr>
            <p:ph type="sldNum" sz="quarter" idx="12"/>
          </p:nvPr>
        </p:nvSpPr>
        <p:spPr/>
        <p:txBody>
          <a:bodyPr/>
          <a:lstStyle/>
          <a:p>
            <a:fld id="{72CC1286-1CFD-434F-91E2-447085530BDC}" type="slidenum">
              <a:rPr lang="en-IN" smtClean="0"/>
              <a:t>51</a:t>
            </a:fld>
            <a:endParaRPr lang="en-IN" dirty="0"/>
          </a:p>
        </p:txBody>
      </p:sp>
    </p:spTree>
    <p:extLst>
      <p:ext uri="{BB962C8B-B14F-4D97-AF65-F5344CB8AC3E}">
        <p14:creationId xmlns:p14="http://schemas.microsoft.com/office/powerpoint/2010/main" val="2898386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65CD-9E68-424C-A42E-E14842A3D962}"/>
              </a:ext>
            </a:extLst>
          </p:cNvPr>
          <p:cNvSpPr>
            <a:spLocks noGrp="1"/>
          </p:cNvSpPr>
          <p:nvPr>
            <p:ph type="title"/>
          </p:nvPr>
        </p:nvSpPr>
        <p:spPr/>
        <p:txBody>
          <a:bodyPr/>
          <a:lstStyle/>
          <a:p>
            <a:r>
              <a:rPr lang="en-IN" dirty="0"/>
              <a:t>Recipient- Rejection	</a:t>
            </a:r>
          </a:p>
        </p:txBody>
      </p:sp>
      <p:sp>
        <p:nvSpPr>
          <p:cNvPr id="3" name="Slide Number Placeholder 2">
            <a:extLst>
              <a:ext uri="{FF2B5EF4-FFF2-40B4-BE49-F238E27FC236}">
                <a16:creationId xmlns:a16="http://schemas.microsoft.com/office/drawing/2014/main" id="{8E14C767-0F8B-452E-B6ED-4A76D840B9D6}"/>
              </a:ext>
            </a:extLst>
          </p:cNvPr>
          <p:cNvSpPr>
            <a:spLocks noGrp="1"/>
          </p:cNvSpPr>
          <p:nvPr>
            <p:ph type="sldNum" sz="quarter" idx="12"/>
          </p:nvPr>
        </p:nvSpPr>
        <p:spPr/>
        <p:txBody>
          <a:bodyPr/>
          <a:lstStyle/>
          <a:p>
            <a:fld id="{72CC1286-1CFD-434F-91E2-447085530BDC}" type="slidenum">
              <a:rPr lang="en-IN" smtClean="0"/>
              <a:t>52</a:t>
            </a:fld>
            <a:endParaRPr lang="en-IN" dirty="0"/>
          </a:p>
        </p:txBody>
      </p:sp>
      <p:graphicFrame>
        <p:nvGraphicFramePr>
          <p:cNvPr id="5" name="Diagram 4">
            <a:extLst>
              <a:ext uri="{FF2B5EF4-FFF2-40B4-BE49-F238E27FC236}">
                <a16:creationId xmlns:a16="http://schemas.microsoft.com/office/drawing/2014/main" id="{98FDD672-B254-49DA-9E60-3A52CF9F5004}"/>
              </a:ext>
            </a:extLst>
          </p:cNvPr>
          <p:cNvGraphicFramePr/>
          <p:nvPr>
            <p:extLst/>
          </p:nvPr>
        </p:nvGraphicFramePr>
        <p:xfrm>
          <a:off x="1355480" y="695698"/>
          <a:ext cx="9568961" cy="3491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4095B58F-DA01-4839-9A38-6880124ACC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9337" y="3148267"/>
            <a:ext cx="9001336" cy="3031378"/>
          </a:xfrm>
          <a:prstGeom prst="rect">
            <a:avLst/>
          </a:prstGeom>
        </p:spPr>
      </p:pic>
    </p:spTree>
    <p:extLst>
      <p:ext uri="{BB962C8B-B14F-4D97-AF65-F5344CB8AC3E}">
        <p14:creationId xmlns:p14="http://schemas.microsoft.com/office/powerpoint/2010/main" val="3486861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Cancellation of e-way Bill</a:t>
            </a:r>
          </a:p>
        </p:txBody>
      </p:sp>
      <p:sp>
        <p:nvSpPr>
          <p:cNvPr id="3" name="Text Placeholder 2">
            <a:extLst>
              <a:ext uri="{FF2B5EF4-FFF2-40B4-BE49-F238E27FC236}">
                <a16:creationId xmlns:a16="http://schemas.microsoft.com/office/drawing/2014/main" id="{270C4239-F803-48DF-A251-9EB0C7A5126F}"/>
              </a:ext>
            </a:extLst>
          </p:cNvPr>
          <p:cNvSpPr>
            <a:spLocks noGrp="1"/>
          </p:cNvSpPr>
          <p:nvPr>
            <p:ph type="body" idx="1"/>
          </p:nvPr>
        </p:nvSpPr>
        <p:spPr/>
        <p:txBody>
          <a:bodyPr/>
          <a:lstStyle/>
          <a:p>
            <a:endParaRPr lang="en-IN" dirty="0"/>
          </a:p>
        </p:txBody>
      </p:sp>
      <p:sp>
        <p:nvSpPr>
          <p:cNvPr id="2" name="Slide Number Placeholder 1">
            <a:extLst>
              <a:ext uri="{FF2B5EF4-FFF2-40B4-BE49-F238E27FC236}">
                <a16:creationId xmlns:a16="http://schemas.microsoft.com/office/drawing/2014/main" id="{8BE77C89-AC94-4C1E-AAC9-3820D5A0A97D}"/>
              </a:ext>
            </a:extLst>
          </p:cNvPr>
          <p:cNvSpPr>
            <a:spLocks noGrp="1"/>
          </p:cNvSpPr>
          <p:nvPr>
            <p:ph type="sldNum" sz="quarter" idx="12"/>
          </p:nvPr>
        </p:nvSpPr>
        <p:spPr/>
        <p:txBody>
          <a:bodyPr/>
          <a:lstStyle/>
          <a:p>
            <a:fld id="{72CC1286-1CFD-434F-91E2-447085530BDC}" type="slidenum">
              <a:rPr lang="en-IN" smtClean="0"/>
              <a:t>53</a:t>
            </a:fld>
            <a:endParaRPr lang="en-IN" dirty="0"/>
          </a:p>
        </p:txBody>
      </p:sp>
    </p:spTree>
    <p:extLst>
      <p:ext uri="{BB962C8B-B14F-4D97-AF65-F5344CB8AC3E}">
        <p14:creationId xmlns:p14="http://schemas.microsoft.com/office/powerpoint/2010/main" val="687437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Cancellation by Consignor / Originator</a:t>
            </a:r>
          </a:p>
        </p:txBody>
      </p:sp>
      <p:sp>
        <p:nvSpPr>
          <p:cNvPr id="3" name="Slide Number Placeholder 2">
            <a:extLst>
              <a:ext uri="{FF2B5EF4-FFF2-40B4-BE49-F238E27FC236}">
                <a16:creationId xmlns:a16="http://schemas.microsoft.com/office/drawing/2014/main" id="{6CD5B529-8F4D-4389-AE26-1746271389A4}"/>
              </a:ext>
            </a:extLst>
          </p:cNvPr>
          <p:cNvSpPr>
            <a:spLocks noGrp="1"/>
          </p:cNvSpPr>
          <p:nvPr>
            <p:ph type="sldNum" sz="quarter" idx="12"/>
          </p:nvPr>
        </p:nvSpPr>
        <p:spPr/>
        <p:txBody>
          <a:bodyPr/>
          <a:lstStyle/>
          <a:p>
            <a:fld id="{72CC1286-1CFD-434F-91E2-447085530BDC}" type="slidenum">
              <a:rPr lang="en-IN" smtClean="0"/>
              <a:t>54</a:t>
            </a:fld>
            <a:endParaRPr lang="en-IN" dirty="0"/>
          </a:p>
        </p:txBody>
      </p:sp>
      <p:pic>
        <p:nvPicPr>
          <p:cNvPr id="6" name="Picture 5"/>
          <p:cNvPicPr>
            <a:picLocks noChangeAspect="1"/>
          </p:cNvPicPr>
          <p:nvPr/>
        </p:nvPicPr>
        <p:blipFill>
          <a:blip r:embed="rId2"/>
          <a:stretch>
            <a:fillRect/>
          </a:stretch>
        </p:blipFill>
        <p:spPr>
          <a:xfrm>
            <a:off x="4362195" y="2474819"/>
            <a:ext cx="7586811" cy="1701528"/>
          </a:xfrm>
          <a:prstGeom prst="rect">
            <a:avLst/>
          </a:prstGeom>
        </p:spPr>
      </p:pic>
      <p:pic>
        <p:nvPicPr>
          <p:cNvPr id="8" name="Picture 7">
            <a:extLst>
              <a:ext uri="{FF2B5EF4-FFF2-40B4-BE49-F238E27FC236}">
                <a16:creationId xmlns:a16="http://schemas.microsoft.com/office/drawing/2014/main" id="{719A5D20-2292-4994-A3DA-C9520799DA4F}"/>
              </a:ext>
            </a:extLst>
          </p:cNvPr>
          <p:cNvPicPr>
            <a:picLocks noChangeAspect="1"/>
          </p:cNvPicPr>
          <p:nvPr/>
        </p:nvPicPr>
        <p:blipFill>
          <a:blip r:embed="rId3"/>
          <a:stretch>
            <a:fillRect/>
          </a:stretch>
        </p:blipFill>
        <p:spPr>
          <a:xfrm>
            <a:off x="986296" y="2150222"/>
            <a:ext cx="3030384" cy="3702144"/>
          </a:xfrm>
          <a:prstGeom prst="rect">
            <a:avLst/>
          </a:prstGeom>
        </p:spPr>
      </p:pic>
      <p:sp>
        <p:nvSpPr>
          <p:cNvPr id="9" name="Oval 8">
            <a:extLst>
              <a:ext uri="{FF2B5EF4-FFF2-40B4-BE49-F238E27FC236}">
                <a16:creationId xmlns:a16="http://schemas.microsoft.com/office/drawing/2014/main" id="{786EB482-C6E0-461E-9FC0-D80502006CE7}"/>
              </a:ext>
            </a:extLst>
          </p:cNvPr>
          <p:cNvSpPr/>
          <p:nvPr/>
        </p:nvSpPr>
        <p:spPr>
          <a:xfrm>
            <a:off x="986297" y="5326972"/>
            <a:ext cx="1515192" cy="525394"/>
          </a:xfrm>
          <a:prstGeom prst="ellipse">
            <a:avLst/>
          </a:prstGeom>
          <a:noFill/>
          <a:ln w="571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987904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reason and click on ‘cancel’</a:t>
            </a:r>
          </a:p>
        </p:txBody>
      </p:sp>
      <p:sp>
        <p:nvSpPr>
          <p:cNvPr id="3" name="Slide Number Placeholder 2">
            <a:extLst>
              <a:ext uri="{FF2B5EF4-FFF2-40B4-BE49-F238E27FC236}">
                <a16:creationId xmlns:a16="http://schemas.microsoft.com/office/drawing/2014/main" id="{21BF73BA-CAF1-4817-A797-9A65EFB56320}"/>
              </a:ext>
            </a:extLst>
          </p:cNvPr>
          <p:cNvSpPr>
            <a:spLocks noGrp="1"/>
          </p:cNvSpPr>
          <p:nvPr>
            <p:ph type="sldNum" sz="quarter" idx="12"/>
          </p:nvPr>
        </p:nvSpPr>
        <p:spPr/>
        <p:txBody>
          <a:bodyPr/>
          <a:lstStyle/>
          <a:p>
            <a:fld id="{72CC1286-1CFD-434F-91E2-447085530BDC}" type="slidenum">
              <a:rPr lang="en-IN" smtClean="0"/>
              <a:t>55</a:t>
            </a:fld>
            <a:endParaRPr lang="en-IN" dirty="0"/>
          </a:p>
        </p:txBody>
      </p:sp>
      <p:pic>
        <p:nvPicPr>
          <p:cNvPr id="6" name="Picture 5"/>
          <p:cNvPicPr>
            <a:picLocks noChangeAspect="1"/>
          </p:cNvPicPr>
          <p:nvPr/>
        </p:nvPicPr>
        <p:blipFill>
          <a:blip r:embed="rId2"/>
          <a:stretch>
            <a:fillRect/>
          </a:stretch>
        </p:blipFill>
        <p:spPr>
          <a:xfrm>
            <a:off x="2013895" y="1329271"/>
            <a:ext cx="6479474" cy="3313367"/>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2013895" y="4843004"/>
            <a:ext cx="6568718" cy="1219292"/>
          </a:xfrm>
          <a:prstGeom prst="rect">
            <a:avLst/>
          </a:prstGeom>
          <a:ln>
            <a:solidFill>
              <a:srgbClr val="FF0000"/>
            </a:solidFill>
          </a:ln>
        </p:spPr>
      </p:pic>
    </p:spTree>
    <p:extLst>
      <p:ext uri="{BB962C8B-B14F-4D97-AF65-F5344CB8AC3E}">
        <p14:creationId xmlns:p14="http://schemas.microsoft.com/office/powerpoint/2010/main" val="1447035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Cancelled</a:t>
            </a:r>
          </a:p>
        </p:txBody>
      </p:sp>
      <p:pic>
        <p:nvPicPr>
          <p:cNvPr id="4" name="Content Placeholder 3"/>
          <p:cNvPicPr>
            <a:picLocks noGrp="1" noChangeAspect="1"/>
          </p:cNvPicPr>
          <p:nvPr>
            <p:ph idx="1"/>
          </p:nvPr>
        </p:nvPicPr>
        <p:blipFill>
          <a:blip r:embed="rId2"/>
          <a:stretch>
            <a:fillRect/>
          </a:stretch>
        </p:blipFill>
        <p:spPr>
          <a:xfrm>
            <a:off x="6158091" y="1351360"/>
            <a:ext cx="4489393" cy="4911017"/>
          </a:xfrm>
          <a:prstGeom prst="rect">
            <a:avLst/>
          </a:prstGeom>
        </p:spPr>
      </p:pic>
      <p:sp>
        <p:nvSpPr>
          <p:cNvPr id="3" name="Slide Number Placeholder 2">
            <a:extLst>
              <a:ext uri="{FF2B5EF4-FFF2-40B4-BE49-F238E27FC236}">
                <a16:creationId xmlns:a16="http://schemas.microsoft.com/office/drawing/2014/main" id="{8CDCCF8E-BBCA-46B6-A243-CB48B1039497}"/>
              </a:ext>
            </a:extLst>
          </p:cNvPr>
          <p:cNvSpPr>
            <a:spLocks noGrp="1"/>
          </p:cNvSpPr>
          <p:nvPr>
            <p:ph type="sldNum" sz="quarter" idx="12"/>
          </p:nvPr>
        </p:nvSpPr>
        <p:spPr/>
        <p:txBody>
          <a:bodyPr/>
          <a:lstStyle/>
          <a:p>
            <a:fld id="{72CC1286-1CFD-434F-91E2-447085530BDC}" type="slidenum">
              <a:rPr lang="en-IN" smtClean="0"/>
              <a:t>56</a:t>
            </a:fld>
            <a:endParaRPr lang="en-IN" dirty="0"/>
          </a:p>
        </p:txBody>
      </p:sp>
      <p:pic>
        <p:nvPicPr>
          <p:cNvPr id="5" name="Picture 4"/>
          <p:cNvPicPr>
            <a:picLocks noChangeAspect="1"/>
          </p:cNvPicPr>
          <p:nvPr/>
        </p:nvPicPr>
        <p:blipFill>
          <a:blip r:embed="rId3"/>
          <a:stretch>
            <a:fillRect/>
          </a:stretch>
        </p:blipFill>
        <p:spPr>
          <a:xfrm>
            <a:off x="877767" y="1385888"/>
            <a:ext cx="4828441" cy="4895741"/>
          </a:xfrm>
          <a:prstGeom prst="rect">
            <a:avLst/>
          </a:prstGeom>
        </p:spPr>
      </p:pic>
    </p:spTree>
    <p:extLst>
      <p:ext uri="{BB962C8B-B14F-4D97-AF65-F5344CB8AC3E}">
        <p14:creationId xmlns:p14="http://schemas.microsoft.com/office/powerpoint/2010/main" val="36449756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437A14-FA0A-450A-A710-4024F15065FF}"/>
              </a:ext>
            </a:extLst>
          </p:cNvPr>
          <p:cNvSpPr>
            <a:spLocks noGrp="1"/>
          </p:cNvSpPr>
          <p:nvPr>
            <p:ph type="title"/>
          </p:nvPr>
        </p:nvSpPr>
        <p:spPr/>
        <p:txBody>
          <a:bodyPr>
            <a:normAutofit/>
          </a:bodyPr>
          <a:lstStyle/>
          <a:p>
            <a:r>
              <a:rPr lang="en-IN" sz="4125" dirty="0"/>
              <a:t>User Management</a:t>
            </a:r>
          </a:p>
        </p:txBody>
      </p:sp>
      <p:sp>
        <p:nvSpPr>
          <p:cNvPr id="2" name="Text Placeholder 1">
            <a:extLst>
              <a:ext uri="{FF2B5EF4-FFF2-40B4-BE49-F238E27FC236}">
                <a16:creationId xmlns:a16="http://schemas.microsoft.com/office/drawing/2014/main" id="{A45764BD-6B3D-47BE-A061-AAAE3C5E9C04}"/>
              </a:ext>
            </a:extLst>
          </p:cNvPr>
          <p:cNvSpPr>
            <a:spLocks noGrp="1"/>
          </p:cNvSpPr>
          <p:nvPr>
            <p:ph type="body" idx="1"/>
          </p:nvPr>
        </p:nvSpPr>
        <p:spPr/>
        <p:txBody>
          <a:bodyPr/>
          <a:lstStyle/>
          <a:p>
            <a:endParaRPr lang="en-IN" dirty="0"/>
          </a:p>
        </p:txBody>
      </p:sp>
      <p:sp>
        <p:nvSpPr>
          <p:cNvPr id="3" name="Slide Number Placeholder 2">
            <a:extLst>
              <a:ext uri="{FF2B5EF4-FFF2-40B4-BE49-F238E27FC236}">
                <a16:creationId xmlns:a16="http://schemas.microsoft.com/office/drawing/2014/main" id="{3DED2219-AF70-41EA-AB4E-2C1471663630}"/>
              </a:ext>
            </a:extLst>
          </p:cNvPr>
          <p:cNvSpPr>
            <a:spLocks noGrp="1"/>
          </p:cNvSpPr>
          <p:nvPr>
            <p:ph type="sldNum" sz="quarter" idx="12"/>
          </p:nvPr>
        </p:nvSpPr>
        <p:spPr/>
        <p:txBody>
          <a:bodyPr/>
          <a:lstStyle/>
          <a:p>
            <a:fld id="{72CC1286-1CFD-434F-91E2-447085530BDC}" type="slidenum">
              <a:rPr lang="en-IN" smtClean="0"/>
              <a:t>57</a:t>
            </a:fld>
            <a:endParaRPr lang="en-IN" dirty="0"/>
          </a:p>
        </p:txBody>
      </p:sp>
    </p:spTree>
    <p:extLst>
      <p:ext uri="{BB962C8B-B14F-4D97-AF65-F5344CB8AC3E}">
        <p14:creationId xmlns:p14="http://schemas.microsoft.com/office/powerpoint/2010/main" val="3505967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BF3CEB-8BF5-4ABD-9E0A-07ED76D97F58}"/>
              </a:ext>
            </a:extLst>
          </p:cNvPr>
          <p:cNvSpPr>
            <a:spLocks noGrp="1"/>
          </p:cNvSpPr>
          <p:nvPr>
            <p:ph type="title"/>
          </p:nvPr>
        </p:nvSpPr>
        <p:spPr/>
        <p:txBody>
          <a:bodyPr/>
          <a:lstStyle/>
          <a:p>
            <a:r>
              <a:rPr lang="en-US" dirty="0"/>
              <a:t>Create Sub User</a:t>
            </a:r>
            <a:endParaRPr lang="en-IN" dirty="0"/>
          </a:p>
        </p:txBody>
      </p:sp>
      <p:pic>
        <p:nvPicPr>
          <p:cNvPr id="14" name="Content Placeholder 13">
            <a:extLst>
              <a:ext uri="{FF2B5EF4-FFF2-40B4-BE49-F238E27FC236}">
                <a16:creationId xmlns:a16="http://schemas.microsoft.com/office/drawing/2014/main" id="{F937986D-693A-4636-A507-EB0D8FDE6635}"/>
              </a:ext>
            </a:extLst>
          </p:cNvPr>
          <p:cNvPicPr>
            <a:picLocks noGrp="1" noChangeAspect="1"/>
          </p:cNvPicPr>
          <p:nvPr>
            <p:ph idx="1"/>
          </p:nvPr>
        </p:nvPicPr>
        <p:blipFill>
          <a:blip r:embed="rId2"/>
          <a:stretch>
            <a:fillRect/>
          </a:stretch>
        </p:blipFill>
        <p:spPr>
          <a:xfrm>
            <a:off x="1011768" y="1690688"/>
            <a:ext cx="3471304" cy="2880038"/>
          </a:xfrm>
          <a:prstGeom prst="rect">
            <a:avLst/>
          </a:prstGeom>
        </p:spPr>
      </p:pic>
      <p:sp>
        <p:nvSpPr>
          <p:cNvPr id="2" name="Slide Number Placeholder 1">
            <a:extLst>
              <a:ext uri="{FF2B5EF4-FFF2-40B4-BE49-F238E27FC236}">
                <a16:creationId xmlns:a16="http://schemas.microsoft.com/office/drawing/2014/main" id="{61E80CAA-40B3-47D9-A022-96166CC9E987}"/>
              </a:ext>
            </a:extLst>
          </p:cNvPr>
          <p:cNvSpPr>
            <a:spLocks noGrp="1"/>
          </p:cNvSpPr>
          <p:nvPr>
            <p:ph type="sldNum" sz="quarter" idx="12"/>
          </p:nvPr>
        </p:nvSpPr>
        <p:spPr/>
        <p:txBody>
          <a:bodyPr/>
          <a:lstStyle/>
          <a:p>
            <a:fld id="{72CC1286-1CFD-434F-91E2-447085530BDC}" type="slidenum">
              <a:rPr lang="en-IN" smtClean="0"/>
              <a:t>58</a:t>
            </a:fld>
            <a:endParaRPr lang="en-IN" dirty="0"/>
          </a:p>
        </p:txBody>
      </p:sp>
      <p:pic>
        <p:nvPicPr>
          <p:cNvPr id="15" name="Picture 14">
            <a:extLst>
              <a:ext uri="{FF2B5EF4-FFF2-40B4-BE49-F238E27FC236}">
                <a16:creationId xmlns:a16="http://schemas.microsoft.com/office/drawing/2014/main" id="{794E280A-6CB1-429B-ABC1-0ECF650E68FB}"/>
              </a:ext>
            </a:extLst>
          </p:cNvPr>
          <p:cNvPicPr>
            <a:picLocks noChangeAspect="1"/>
          </p:cNvPicPr>
          <p:nvPr/>
        </p:nvPicPr>
        <p:blipFill>
          <a:blip r:embed="rId3"/>
          <a:stretch>
            <a:fillRect/>
          </a:stretch>
        </p:blipFill>
        <p:spPr>
          <a:xfrm>
            <a:off x="7302979" y="1090246"/>
            <a:ext cx="4136320" cy="4936437"/>
          </a:xfrm>
          <a:prstGeom prst="rect">
            <a:avLst/>
          </a:prstGeom>
        </p:spPr>
      </p:pic>
      <p:sp>
        <p:nvSpPr>
          <p:cNvPr id="17" name="Arrow: Striped Right 16">
            <a:extLst>
              <a:ext uri="{FF2B5EF4-FFF2-40B4-BE49-F238E27FC236}">
                <a16:creationId xmlns:a16="http://schemas.microsoft.com/office/drawing/2014/main" id="{DF816ACE-1154-44E9-9B53-047EC02D9404}"/>
              </a:ext>
            </a:extLst>
          </p:cNvPr>
          <p:cNvSpPr/>
          <p:nvPr/>
        </p:nvSpPr>
        <p:spPr>
          <a:xfrm>
            <a:off x="5721450" y="2705576"/>
            <a:ext cx="989135" cy="438516"/>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8" name="Arrow: Left 7">
            <a:extLst>
              <a:ext uri="{FF2B5EF4-FFF2-40B4-BE49-F238E27FC236}">
                <a16:creationId xmlns:a16="http://schemas.microsoft.com/office/drawing/2014/main" id="{0FB7DB3F-54CD-4B13-B932-D3CDF2EDE11D}"/>
              </a:ext>
            </a:extLst>
          </p:cNvPr>
          <p:cNvSpPr/>
          <p:nvPr/>
        </p:nvSpPr>
        <p:spPr>
          <a:xfrm rot="11764195">
            <a:off x="809431" y="2300755"/>
            <a:ext cx="641840" cy="1913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4" name="TextBox 3">
            <a:extLst>
              <a:ext uri="{FF2B5EF4-FFF2-40B4-BE49-F238E27FC236}">
                <a16:creationId xmlns:a16="http://schemas.microsoft.com/office/drawing/2014/main" id="{64FFCD72-BB10-47BF-AA7A-4968414295C0}"/>
              </a:ext>
            </a:extLst>
          </p:cNvPr>
          <p:cNvSpPr txBox="1"/>
          <p:nvPr/>
        </p:nvSpPr>
        <p:spPr>
          <a:xfrm>
            <a:off x="1927274" y="4985449"/>
            <a:ext cx="4600135" cy="1200329"/>
          </a:xfrm>
          <a:prstGeom prst="rect">
            <a:avLst/>
          </a:prstGeom>
          <a:noFill/>
          <a:ln>
            <a:solidFill>
              <a:srgbClr val="FF5050"/>
            </a:solidFill>
          </a:ln>
        </p:spPr>
        <p:txBody>
          <a:bodyPr wrap="square" rtlCol="0">
            <a:spAutoFit/>
          </a:bodyPr>
          <a:lstStyle/>
          <a:p>
            <a:r>
              <a:rPr lang="en-US" dirty="0"/>
              <a:t>Options available only in the Main user menu.</a:t>
            </a:r>
          </a:p>
          <a:p>
            <a:endParaRPr lang="en-US" dirty="0"/>
          </a:p>
          <a:p>
            <a:r>
              <a:rPr lang="en-US" dirty="0"/>
              <a:t>* Sub user only has an option to change password</a:t>
            </a:r>
            <a:endParaRPr lang="en-IN" dirty="0"/>
          </a:p>
        </p:txBody>
      </p:sp>
    </p:spTree>
    <p:extLst>
      <p:ext uri="{BB962C8B-B14F-4D97-AF65-F5344CB8AC3E}">
        <p14:creationId xmlns:p14="http://schemas.microsoft.com/office/powerpoint/2010/main" val="22909533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DEE97-CAB1-4FAD-8A43-DC68F1437654}"/>
              </a:ext>
            </a:extLst>
          </p:cNvPr>
          <p:cNvSpPr>
            <a:spLocks noGrp="1"/>
          </p:cNvSpPr>
          <p:nvPr>
            <p:ph type="title"/>
          </p:nvPr>
        </p:nvSpPr>
        <p:spPr>
          <a:xfrm>
            <a:off x="394189" y="132131"/>
            <a:ext cx="7886700" cy="1325563"/>
          </a:xfrm>
        </p:spPr>
        <p:txBody>
          <a:bodyPr/>
          <a:lstStyle/>
          <a:p>
            <a:r>
              <a:rPr lang="en-IN" dirty="0"/>
              <a:t>Freeze Sub User</a:t>
            </a:r>
          </a:p>
        </p:txBody>
      </p:sp>
      <p:sp>
        <p:nvSpPr>
          <p:cNvPr id="3" name="Content Placeholder 2">
            <a:extLst>
              <a:ext uri="{FF2B5EF4-FFF2-40B4-BE49-F238E27FC236}">
                <a16:creationId xmlns:a16="http://schemas.microsoft.com/office/drawing/2014/main" id="{F6F35240-339D-4D63-9F34-AAC9B272FD36}"/>
              </a:ext>
            </a:extLst>
          </p:cNvPr>
          <p:cNvSpPr>
            <a:spLocks noGrp="1"/>
          </p:cNvSpPr>
          <p:nvPr>
            <p:ph idx="1"/>
          </p:nvPr>
        </p:nvSpPr>
        <p:spPr>
          <a:xfrm>
            <a:off x="394189" y="1957510"/>
            <a:ext cx="3232638" cy="2482605"/>
          </a:xfrm>
        </p:spPr>
        <p:txBody>
          <a:bodyPr/>
          <a:lstStyle/>
          <a:p>
            <a:pPr marL="0" indent="0">
              <a:buNone/>
            </a:pPr>
            <a:r>
              <a:rPr lang="en-IN" dirty="0"/>
              <a:t>Once a sub-user is frozen, he/she won’t be able to login E-way bill portal. </a:t>
            </a:r>
          </a:p>
        </p:txBody>
      </p:sp>
      <p:sp>
        <p:nvSpPr>
          <p:cNvPr id="5" name="Slide Number Placeholder 4">
            <a:extLst>
              <a:ext uri="{FF2B5EF4-FFF2-40B4-BE49-F238E27FC236}">
                <a16:creationId xmlns:a16="http://schemas.microsoft.com/office/drawing/2014/main" id="{E7F8131C-36FF-4AA9-9299-5885A8AE7DA6}"/>
              </a:ext>
            </a:extLst>
          </p:cNvPr>
          <p:cNvSpPr>
            <a:spLocks noGrp="1"/>
          </p:cNvSpPr>
          <p:nvPr>
            <p:ph type="sldNum" sz="quarter" idx="12"/>
          </p:nvPr>
        </p:nvSpPr>
        <p:spPr/>
        <p:txBody>
          <a:bodyPr/>
          <a:lstStyle/>
          <a:p>
            <a:fld id="{72CC1286-1CFD-434F-91E2-447085530BDC}" type="slidenum">
              <a:rPr lang="en-IN" smtClean="0"/>
              <a:t>59</a:t>
            </a:fld>
            <a:endParaRPr lang="en-IN" dirty="0"/>
          </a:p>
        </p:txBody>
      </p:sp>
      <p:pic>
        <p:nvPicPr>
          <p:cNvPr id="4" name="Picture 3">
            <a:extLst>
              <a:ext uri="{FF2B5EF4-FFF2-40B4-BE49-F238E27FC236}">
                <a16:creationId xmlns:a16="http://schemas.microsoft.com/office/drawing/2014/main" id="{A21ABBE4-FC37-4616-A7CC-F40929817B00}"/>
              </a:ext>
            </a:extLst>
          </p:cNvPr>
          <p:cNvPicPr>
            <a:picLocks noChangeAspect="1"/>
          </p:cNvPicPr>
          <p:nvPr/>
        </p:nvPicPr>
        <p:blipFill>
          <a:blip r:embed="rId2"/>
          <a:stretch>
            <a:fillRect/>
          </a:stretch>
        </p:blipFill>
        <p:spPr>
          <a:xfrm>
            <a:off x="4473766" y="1306518"/>
            <a:ext cx="5351637" cy="5017369"/>
          </a:xfrm>
          <a:prstGeom prst="rect">
            <a:avLst/>
          </a:prstGeom>
        </p:spPr>
      </p:pic>
    </p:spTree>
    <p:extLst>
      <p:ext uri="{BB962C8B-B14F-4D97-AF65-F5344CB8AC3E}">
        <p14:creationId xmlns:p14="http://schemas.microsoft.com/office/powerpoint/2010/main" val="2540960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8C6689-5D84-42F3-A4C6-8046FFAD2305}"/>
              </a:ext>
            </a:extLst>
          </p:cNvPr>
          <p:cNvSpPr>
            <a:spLocks noGrp="1"/>
          </p:cNvSpPr>
          <p:nvPr>
            <p:ph type="title"/>
          </p:nvPr>
        </p:nvSpPr>
        <p:spPr/>
        <p:txBody>
          <a:bodyPr/>
          <a:lstStyle/>
          <a:p>
            <a:r>
              <a:rPr lang="en-US" sz="3200" dirty="0"/>
              <a:t>Who can Register and use e-way bill Portal</a:t>
            </a:r>
            <a:endParaRPr lang="en-IN" sz="3200" dirty="0"/>
          </a:p>
        </p:txBody>
      </p:sp>
      <p:graphicFrame>
        <p:nvGraphicFramePr>
          <p:cNvPr id="6" name="Content Placeholder 5">
            <a:extLst>
              <a:ext uri="{FF2B5EF4-FFF2-40B4-BE49-F238E27FC236}">
                <a16:creationId xmlns:a16="http://schemas.microsoft.com/office/drawing/2014/main" id="{101224A6-2EE8-49E5-8C14-C2BDD8DF6E3C}"/>
              </a:ext>
            </a:extLst>
          </p:cNvPr>
          <p:cNvGraphicFramePr>
            <a:graphicFrameLocks noGrp="1"/>
          </p:cNvGraphicFramePr>
          <p:nvPr>
            <p:ph idx="1"/>
            <p:extLst/>
          </p:nvPr>
        </p:nvGraphicFramePr>
        <p:xfrm>
          <a:off x="1033096" y="1525465"/>
          <a:ext cx="1010236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C24CED4C-31EA-41C3-A912-BA92200694E2}"/>
              </a:ext>
            </a:extLst>
          </p:cNvPr>
          <p:cNvSpPr>
            <a:spLocks noGrp="1"/>
          </p:cNvSpPr>
          <p:nvPr>
            <p:ph type="sldNum" sz="quarter" idx="12"/>
          </p:nvPr>
        </p:nvSpPr>
        <p:spPr/>
        <p:txBody>
          <a:bodyPr/>
          <a:lstStyle/>
          <a:p>
            <a:fld id="{72CC1286-1CFD-434F-91E2-447085530BDC}" type="slidenum">
              <a:rPr lang="en-IN" smtClean="0"/>
              <a:t>6</a:t>
            </a:fld>
            <a:endParaRPr lang="en-IN" dirty="0"/>
          </a:p>
        </p:txBody>
      </p:sp>
    </p:spTree>
    <p:extLst>
      <p:ext uri="{BB962C8B-B14F-4D97-AF65-F5344CB8AC3E}">
        <p14:creationId xmlns:p14="http://schemas.microsoft.com/office/powerpoint/2010/main" val="15570566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DEE97-CAB1-4FAD-8A43-DC68F1437654}"/>
              </a:ext>
            </a:extLst>
          </p:cNvPr>
          <p:cNvSpPr>
            <a:spLocks noGrp="1"/>
          </p:cNvSpPr>
          <p:nvPr>
            <p:ph type="title"/>
          </p:nvPr>
        </p:nvSpPr>
        <p:spPr>
          <a:xfrm>
            <a:off x="439616" y="2936"/>
            <a:ext cx="7886700" cy="1325563"/>
          </a:xfrm>
        </p:spPr>
        <p:txBody>
          <a:bodyPr/>
          <a:lstStyle/>
          <a:p>
            <a:r>
              <a:rPr lang="en-IN" dirty="0"/>
              <a:t>Update Sub User</a:t>
            </a:r>
          </a:p>
        </p:txBody>
      </p:sp>
      <p:sp>
        <p:nvSpPr>
          <p:cNvPr id="3" name="Content Placeholder 2">
            <a:extLst>
              <a:ext uri="{FF2B5EF4-FFF2-40B4-BE49-F238E27FC236}">
                <a16:creationId xmlns:a16="http://schemas.microsoft.com/office/drawing/2014/main" id="{F6F35240-339D-4D63-9F34-AAC9B272FD36}"/>
              </a:ext>
            </a:extLst>
          </p:cNvPr>
          <p:cNvSpPr>
            <a:spLocks noGrp="1"/>
          </p:cNvSpPr>
          <p:nvPr>
            <p:ph idx="1"/>
          </p:nvPr>
        </p:nvSpPr>
        <p:spPr>
          <a:xfrm>
            <a:off x="921727" y="1661514"/>
            <a:ext cx="3134459" cy="4351338"/>
          </a:xfrm>
        </p:spPr>
        <p:txBody>
          <a:bodyPr/>
          <a:lstStyle/>
          <a:p>
            <a:pPr marL="0" indent="0">
              <a:buNone/>
            </a:pPr>
            <a:r>
              <a:rPr lang="en-IN" dirty="0"/>
              <a:t>Same like user creation, you can change the options / facilities provided to the users</a:t>
            </a:r>
          </a:p>
        </p:txBody>
      </p:sp>
      <p:sp>
        <p:nvSpPr>
          <p:cNvPr id="5" name="Slide Number Placeholder 4">
            <a:extLst>
              <a:ext uri="{FF2B5EF4-FFF2-40B4-BE49-F238E27FC236}">
                <a16:creationId xmlns:a16="http://schemas.microsoft.com/office/drawing/2014/main" id="{7B096EB0-6023-4DE9-B35A-0223C6C05A5F}"/>
              </a:ext>
            </a:extLst>
          </p:cNvPr>
          <p:cNvSpPr>
            <a:spLocks noGrp="1"/>
          </p:cNvSpPr>
          <p:nvPr>
            <p:ph type="sldNum" sz="quarter" idx="12"/>
          </p:nvPr>
        </p:nvSpPr>
        <p:spPr/>
        <p:txBody>
          <a:bodyPr/>
          <a:lstStyle/>
          <a:p>
            <a:fld id="{72CC1286-1CFD-434F-91E2-447085530BDC}" type="slidenum">
              <a:rPr lang="en-IN" smtClean="0"/>
              <a:t>60</a:t>
            </a:fld>
            <a:endParaRPr lang="en-IN" dirty="0"/>
          </a:p>
        </p:txBody>
      </p:sp>
      <p:pic>
        <p:nvPicPr>
          <p:cNvPr id="4" name="Picture 3">
            <a:extLst>
              <a:ext uri="{FF2B5EF4-FFF2-40B4-BE49-F238E27FC236}">
                <a16:creationId xmlns:a16="http://schemas.microsoft.com/office/drawing/2014/main" id="{A21ABBE4-FC37-4616-A7CC-F40929817B00}"/>
              </a:ext>
            </a:extLst>
          </p:cNvPr>
          <p:cNvPicPr>
            <a:picLocks noChangeAspect="1"/>
          </p:cNvPicPr>
          <p:nvPr/>
        </p:nvPicPr>
        <p:blipFill>
          <a:blip r:embed="rId2"/>
          <a:stretch>
            <a:fillRect/>
          </a:stretch>
        </p:blipFill>
        <p:spPr>
          <a:xfrm>
            <a:off x="4491351" y="1240576"/>
            <a:ext cx="4555934" cy="5017369"/>
          </a:xfrm>
          <a:prstGeom prst="rect">
            <a:avLst/>
          </a:prstGeom>
        </p:spPr>
      </p:pic>
    </p:spTree>
    <p:extLst>
      <p:ext uri="{BB962C8B-B14F-4D97-AF65-F5344CB8AC3E}">
        <p14:creationId xmlns:p14="http://schemas.microsoft.com/office/powerpoint/2010/main" val="25710910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A7A20-515A-4E6B-9B1B-1CBE6A595B7C}"/>
              </a:ext>
            </a:extLst>
          </p:cNvPr>
          <p:cNvSpPr>
            <a:spLocks noGrp="1"/>
          </p:cNvSpPr>
          <p:nvPr>
            <p:ph type="title"/>
          </p:nvPr>
        </p:nvSpPr>
        <p:spPr/>
        <p:txBody>
          <a:bodyPr/>
          <a:lstStyle/>
          <a:p>
            <a:r>
              <a:rPr lang="en-IN" dirty="0"/>
              <a:t>Change Password </a:t>
            </a:r>
          </a:p>
        </p:txBody>
      </p:sp>
      <p:sp>
        <p:nvSpPr>
          <p:cNvPr id="3" name="Content Placeholder 2">
            <a:extLst>
              <a:ext uri="{FF2B5EF4-FFF2-40B4-BE49-F238E27FC236}">
                <a16:creationId xmlns:a16="http://schemas.microsoft.com/office/drawing/2014/main" id="{86FF5F4D-BCDA-4248-A158-FA0387AA828A}"/>
              </a:ext>
            </a:extLst>
          </p:cNvPr>
          <p:cNvSpPr>
            <a:spLocks noGrp="1"/>
          </p:cNvSpPr>
          <p:nvPr>
            <p:ph idx="1"/>
          </p:nvPr>
        </p:nvSpPr>
        <p:spPr>
          <a:xfrm>
            <a:off x="693128" y="1443159"/>
            <a:ext cx="4252545" cy="4351338"/>
          </a:xfrm>
        </p:spPr>
        <p:txBody>
          <a:bodyPr/>
          <a:lstStyle/>
          <a:p>
            <a:pPr marL="0" indent="0" algn="just">
              <a:buNone/>
            </a:pPr>
            <a:r>
              <a:rPr lang="en-IN" dirty="0"/>
              <a:t>A user shall change his login password under this option. </a:t>
            </a:r>
          </a:p>
          <a:p>
            <a:pPr marL="0" indent="0" algn="just">
              <a:buNone/>
            </a:pPr>
            <a:r>
              <a:rPr lang="en-IN" dirty="0"/>
              <a:t>Once the user clicks on sub option change password under the option user management , the following screen is displayed. </a:t>
            </a:r>
          </a:p>
        </p:txBody>
      </p:sp>
      <p:sp>
        <p:nvSpPr>
          <p:cNvPr id="5" name="Slide Number Placeholder 4">
            <a:extLst>
              <a:ext uri="{FF2B5EF4-FFF2-40B4-BE49-F238E27FC236}">
                <a16:creationId xmlns:a16="http://schemas.microsoft.com/office/drawing/2014/main" id="{A8496DC3-804E-4635-9007-75666689E949}"/>
              </a:ext>
            </a:extLst>
          </p:cNvPr>
          <p:cNvSpPr>
            <a:spLocks noGrp="1"/>
          </p:cNvSpPr>
          <p:nvPr>
            <p:ph type="sldNum" sz="quarter" idx="12"/>
          </p:nvPr>
        </p:nvSpPr>
        <p:spPr/>
        <p:txBody>
          <a:bodyPr/>
          <a:lstStyle/>
          <a:p>
            <a:fld id="{72CC1286-1CFD-434F-91E2-447085530BDC}" type="slidenum">
              <a:rPr lang="en-IN" smtClean="0"/>
              <a:t>61</a:t>
            </a:fld>
            <a:endParaRPr lang="en-IN" dirty="0"/>
          </a:p>
        </p:txBody>
      </p:sp>
      <p:pic>
        <p:nvPicPr>
          <p:cNvPr id="4" name="Picture 3">
            <a:extLst>
              <a:ext uri="{FF2B5EF4-FFF2-40B4-BE49-F238E27FC236}">
                <a16:creationId xmlns:a16="http://schemas.microsoft.com/office/drawing/2014/main" id="{E391D457-2CB8-4FAB-93B4-B3F5471402B1}"/>
              </a:ext>
            </a:extLst>
          </p:cNvPr>
          <p:cNvPicPr>
            <a:picLocks noChangeAspect="1"/>
          </p:cNvPicPr>
          <p:nvPr/>
        </p:nvPicPr>
        <p:blipFill>
          <a:blip r:embed="rId2"/>
          <a:stretch>
            <a:fillRect/>
          </a:stretch>
        </p:blipFill>
        <p:spPr>
          <a:xfrm>
            <a:off x="5384863" y="1306911"/>
            <a:ext cx="5513201" cy="3672167"/>
          </a:xfrm>
          <a:prstGeom prst="rect">
            <a:avLst/>
          </a:prstGeom>
        </p:spPr>
      </p:pic>
    </p:spTree>
    <p:extLst>
      <p:ext uri="{BB962C8B-B14F-4D97-AF65-F5344CB8AC3E}">
        <p14:creationId xmlns:p14="http://schemas.microsoft.com/office/powerpoint/2010/main" val="39617233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437A14-FA0A-450A-A710-4024F15065FF}"/>
              </a:ext>
            </a:extLst>
          </p:cNvPr>
          <p:cNvSpPr>
            <a:spLocks noGrp="1"/>
          </p:cNvSpPr>
          <p:nvPr>
            <p:ph type="title"/>
          </p:nvPr>
        </p:nvSpPr>
        <p:spPr/>
        <p:txBody>
          <a:bodyPr>
            <a:normAutofit/>
          </a:bodyPr>
          <a:lstStyle/>
          <a:p>
            <a:r>
              <a:rPr lang="en-IN" sz="4125" dirty="0"/>
              <a:t>Reports</a:t>
            </a:r>
          </a:p>
        </p:txBody>
      </p:sp>
      <p:sp>
        <p:nvSpPr>
          <p:cNvPr id="2" name="Text Placeholder 1">
            <a:extLst>
              <a:ext uri="{FF2B5EF4-FFF2-40B4-BE49-F238E27FC236}">
                <a16:creationId xmlns:a16="http://schemas.microsoft.com/office/drawing/2014/main" id="{A45764BD-6B3D-47BE-A061-AAAE3C5E9C04}"/>
              </a:ext>
            </a:extLst>
          </p:cNvPr>
          <p:cNvSpPr>
            <a:spLocks noGrp="1"/>
          </p:cNvSpPr>
          <p:nvPr>
            <p:ph type="body" idx="1"/>
          </p:nvPr>
        </p:nvSpPr>
        <p:spPr/>
        <p:txBody>
          <a:bodyPr/>
          <a:lstStyle/>
          <a:p>
            <a:endParaRPr lang="en-IN" dirty="0"/>
          </a:p>
        </p:txBody>
      </p:sp>
      <p:sp>
        <p:nvSpPr>
          <p:cNvPr id="3" name="Slide Number Placeholder 2">
            <a:extLst>
              <a:ext uri="{FF2B5EF4-FFF2-40B4-BE49-F238E27FC236}">
                <a16:creationId xmlns:a16="http://schemas.microsoft.com/office/drawing/2014/main" id="{1836A2DC-F8CD-4DEE-B2B0-FBBC79839F03}"/>
              </a:ext>
            </a:extLst>
          </p:cNvPr>
          <p:cNvSpPr>
            <a:spLocks noGrp="1"/>
          </p:cNvSpPr>
          <p:nvPr>
            <p:ph type="sldNum" sz="quarter" idx="12"/>
          </p:nvPr>
        </p:nvSpPr>
        <p:spPr/>
        <p:txBody>
          <a:bodyPr/>
          <a:lstStyle/>
          <a:p>
            <a:fld id="{72CC1286-1CFD-434F-91E2-447085530BDC}" type="slidenum">
              <a:rPr lang="en-IN" smtClean="0"/>
              <a:t>62</a:t>
            </a:fld>
            <a:endParaRPr lang="en-IN" dirty="0"/>
          </a:p>
        </p:txBody>
      </p:sp>
    </p:spTree>
    <p:extLst>
      <p:ext uri="{BB962C8B-B14F-4D97-AF65-F5344CB8AC3E}">
        <p14:creationId xmlns:p14="http://schemas.microsoft.com/office/powerpoint/2010/main" val="40393255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B9761D-F39D-4BF2-928F-535D9665D254}"/>
              </a:ext>
            </a:extLst>
          </p:cNvPr>
          <p:cNvSpPr>
            <a:spLocks noGrp="1"/>
          </p:cNvSpPr>
          <p:nvPr>
            <p:ph type="title"/>
          </p:nvPr>
        </p:nvSpPr>
        <p:spPr/>
        <p:txBody>
          <a:bodyPr/>
          <a:lstStyle/>
          <a:p>
            <a:r>
              <a:rPr lang="en-IN" dirty="0"/>
              <a:t>Reports</a:t>
            </a:r>
          </a:p>
        </p:txBody>
      </p:sp>
      <p:graphicFrame>
        <p:nvGraphicFramePr>
          <p:cNvPr id="6" name="Content Placeholder 5">
            <a:extLst>
              <a:ext uri="{FF2B5EF4-FFF2-40B4-BE49-F238E27FC236}">
                <a16:creationId xmlns:a16="http://schemas.microsoft.com/office/drawing/2014/main" id="{EACC484F-5DC8-4B05-B8F5-80EF2D594138}"/>
              </a:ext>
            </a:extLst>
          </p:cNvPr>
          <p:cNvGraphicFramePr>
            <a:graphicFrameLocks noGrp="1"/>
          </p:cNvGraphicFramePr>
          <p:nvPr>
            <p:ph idx="1"/>
            <p:extLst/>
          </p:nvPr>
        </p:nvGraphicFramePr>
        <p:xfrm>
          <a:off x="635976" y="1597025"/>
          <a:ext cx="1057421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EEE77D60-21ED-4989-9CD8-62BD65121E65}"/>
              </a:ext>
            </a:extLst>
          </p:cNvPr>
          <p:cNvSpPr>
            <a:spLocks noGrp="1"/>
          </p:cNvSpPr>
          <p:nvPr>
            <p:ph type="sldNum" sz="quarter" idx="12"/>
          </p:nvPr>
        </p:nvSpPr>
        <p:spPr/>
        <p:txBody>
          <a:bodyPr/>
          <a:lstStyle/>
          <a:p>
            <a:fld id="{72CC1286-1CFD-434F-91E2-447085530BDC}" type="slidenum">
              <a:rPr lang="en-IN" smtClean="0"/>
              <a:t>63</a:t>
            </a:fld>
            <a:endParaRPr lang="en-IN" dirty="0"/>
          </a:p>
        </p:txBody>
      </p:sp>
    </p:spTree>
    <p:extLst>
      <p:ext uri="{BB962C8B-B14F-4D97-AF65-F5344CB8AC3E}">
        <p14:creationId xmlns:p14="http://schemas.microsoft.com/office/powerpoint/2010/main" val="37175886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2A0EF-5D42-4DB5-AA85-57D9D3F3ECFD}"/>
              </a:ext>
            </a:extLst>
          </p:cNvPr>
          <p:cNvSpPr>
            <a:spLocks noGrp="1"/>
          </p:cNvSpPr>
          <p:nvPr>
            <p:ph type="title"/>
          </p:nvPr>
        </p:nvSpPr>
        <p:spPr/>
        <p:txBody>
          <a:bodyPr/>
          <a:lstStyle/>
          <a:p>
            <a:r>
              <a:rPr lang="en-IN" dirty="0"/>
              <a:t>Outward Supplies Report</a:t>
            </a:r>
          </a:p>
        </p:txBody>
      </p:sp>
      <p:pic>
        <p:nvPicPr>
          <p:cNvPr id="4" name="Content Placeholder 3">
            <a:extLst>
              <a:ext uri="{FF2B5EF4-FFF2-40B4-BE49-F238E27FC236}">
                <a16:creationId xmlns:a16="http://schemas.microsoft.com/office/drawing/2014/main" id="{E792C03E-7552-419D-A3C0-16E4749BD210}"/>
              </a:ext>
            </a:extLst>
          </p:cNvPr>
          <p:cNvPicPr>
            <a:picLocks noGrp="1" noChangeAspect="1"/>
          </p:cNvPicPr>
          <p:nvPr>
            <p:ph idx="1"/>
          </p:nvPr>
        </p:nvPicPr>
        <p:blipFill>
          <a:blip r:embed="rId2"/>
          <a:stretch>
            <a:fillRect/>
          </a:stretch>
        </p:blipFill>
        <p:spPr>
          <a:xfrm>
            <a:off x="3902686" y="1420019"/>
            <a:ext cx="5127348" cy="905546"/>
          </a:xfrm>
          <a:prstGeom prst="rect">
            <a:avLst/>
          </a:prstGeom>
        </p:spPr>
      </p:pic>
      <p:sp>
        <p:nvSpPr>
          <p:cNvPr id="6" name="Slide Number Placeholder 5">
            <a:extLst>
              <a:ext uri="{FF2B5EF4-FFF2-40B4-BE49-F238E27FC236}">
                <a16:creationId xmlns:a16="http://schemas.microsoft.com/office/drawing/2014/main" id="{415F8D55-BBEC-4FE2-8893-82FADAC65A7B}"/>
              </a:ext>
            </a:extLst>
          </p:cNvPr>
          <p:cNvSpPr>
            <a:spLocks noGrp="1"/>
          </p:cNvSpPr>
          <p:nvPr>
            <p:ph type="sldNum" sz="quarter" idx="12"/>
          </p:nvPr>
        </p:nvSpPr>
        <p:spPr/>
        <p:txBody>
          <a:bodyPr/>
          <a:lstStyle/>
          <a:p>
            <a:fld id="{72CC1286-1CFD-434F-91E2-447085530BDC}" type="slidenum">
              <a:rPr lang="en-IN" smtClean="0"/>
              <a:t>64</a:t>
            </a:fld>
            <a:endParaRPr lang="en-IN" dirty="0"/>
          </a:p>
        </p:txBody>
      </p:sp>
      <p:graphicFrame>
        <p:nvGraphicFramePr>
          <p:cNvPr id="5" name="Table 4">
            <a:extLst>
              <a:ext uri="{FF2B5EF4-FFF2-40B4-BE49-F238E27FC236}">
                <a16:creationId xmlns:a16="http://schemas.microsoft.com/office/drawing/2014/main" id="{4F803B66-F0ED-4160-93CB-8EC3086C0E1C}"/>
              </a:ext>
            </a:extLst>
          </p:cNvPr>
          <p:cNvGraphicFramePr>
            <a:graphicFrameLocks noGrp="1"/>
          </p:cNvGraphicFramePr>
          <p:nvPr>
            <p:extLst/>
          </p:nvPr>
        </p:nvGraphicFramePr>
        <p:xfrm>
          <a:off x="527539" y="2804747"/>
          <a:ext cx="11408020" cy="2678041"/>
        </p:xfrm>
        <a:graphic>
          <a:graphicData uri="http://schemas.openxmlformats.org/drawingml/2006/table">
            <a:tbl>
              <a:tblPr>
                <a:tableStyleId>{616DA210-FB5B-4158-B5E0-FEB733F419BA}</a:tableStyleId>
              </a:tblPr>
              <a:tblGrid>
                <a:gridCol w="1557230">
                  <a:extLst>
                    <a:ext uri="{9D8B030D-6E8A-4147-A177-3AD203B41FA5}">
                      <a16:colId xmlns:a16="http://schemas.microsoft.com/office/drawing/2014/main" val="2639648850"/>
                    </a:ext>
                  </a:extLst>
                </a:gridCol>
                <a:gridCol w="874847">
                  <a:extLst>
                    <a:ext uri="{9D8B030D-6E8A-4147-A177-3AD203B41FA5}">
                      <a16:colId xmlns:a16="http://schemas.microsoft.com/office/drawing/2014/main" val="1670095885"/>
                    </a:ext>
                  </a:extLst>
                </a:gridCol>
                <a:gridCol w="1032321">
                  <a:extLst>
                    <a:ext uri="{9D8B030D-6E8A-4147-A177-3AD203B41FA5}">
                      <a16:colId xmlns:a16="http://schemas.microsoft.com/office/drawing/2014/main" val="2774584249"/>
                    </a:ext>
                  </a:extLst>
                </a:gridCol>
                <a:gridCol w="1845354">
                  <a:extLst>
                    <a:ext uri="{9D8B030D-6E8A-4147-A177-3AD203B41FA5}">
                      <a16:colId xmlns:a16="http://schemas.microsoft.com/office/drawing/2014/main" val="1303109531"/>
                    </a:ext>
                  </a:extLst>
                </a:gridCol>
                <a:gridCol w="1825030">
                  <a:extLst>
                    <a:ext uri="{9D8B030D-6E8A-4147-A177-3AD203B41FA5}">
                      <a16:colId xmlns:a16="http://schemas.microsoft.com/office/drawing/2014/main" val="785680292"/>
                    </a:ext>
                  </a:extLst>
                </a:gridCol>
                <a:gridCol w="2073029">
                  <a:extLst>
                    <a:ext uri="{9D8B030D-6E8A-4147-A177-3AD203B41FA5}">
                      <a16:colId xmlns:a16="http://schemas.microsoft.com/office/drawing/2014/main" val="1361861009"/>
                    </a:ext>
                  </a:extLst>
                </a:gridCol>
                <a:gridCol w="2200209">
                  <a:extLst>
                    <a:ext uri="{9D8B030D-6E8A-4147-A177-3AD203B41FA5}">
                      <a16:colId xmlns:a16="http://schemas.microsoft.com/office/drawing/2014/main" val="3464729387"/>
                    </a:ext>
                  </a:extLst>
                </a:gridCol>
              </a:tblGrid>
              <a:tr h="1041029">
                <a:tc>
                  <a:txBody>
                    <a:bodyPr/>
                    <a:lstStyle/>
                    <a:p>
                      <a:pPr algn="l" fontAlgn="t"/>
                      <a:r>
                        <a:rPr lang="en-IN" sz="1800" u="none" strike="noStrike" dirty="0">
                          <a:effectLst/>
                        </a:rPr>
                        <a:t>EWB.No &amp; Date</a:t>
                      </a:r>
                      <a:endParaRPr lang="en-IN" sz="1800" b="1" i="0" u="none" strike="noStrike" dirty="0">
                        <a:solidFill>
                          <a:srgbClr val="333333"/>
                        </a:solidFill>
                        <a:effectLst/>
                        <a:latin typeface="Calibri Light" panose="020F0302020204030204" pitchFamily="34" charset="0"/>
                      </a:endParaRPr>
                    </a:p>
                  </a:txBody>
                  <a:tcPr marL="3629" marR="3629" marT="3629" marB="0">
                    <a:solidFill>
                      <a:schemeClr val="bg1">
                        <a:lumMod val="95000"/>
                      </a:schemeClr>
                    </a:solidFill>
                  </a:tcPr>
                </a:tc>
                <a:tc>
                  <a:txBody>
                    <a:bodyPr/>
                    <a:lstStyle/>
                    <a:p>
                      <a:pPr algn="l" fontAlgn="t"/>
                      <a:r>
                        <a:rPr lang="en-IN" sz="1800" u="none" strike="noStrike" dirty="0">
                          <a:effectLst/>
                        </a:rPr>
                        <a:t>Supply Type</a:t>
                      </a:r>
                      <a:endParaRPr lang="en-IN" sz="1800" b="1" i="0" u="none" strike="noStrike" dirty="0">
                        <a:solidFill>
                          <a:srgbClr val="333333"/>
                        </a:solidFill>
                        <a:effectLst/>
                        <a:latin typeface="Calibri Light" panose="020F0302020204030204" pitchFamily="34" charset="0"/>
                      </a:endParaRPr>
                    </a:p>
                  </a:txBody>
                  <a:tcPr marL="3629" marR="3629" marT="3629" marB="0">
                    <a:solidFill>
                      <a:schemeClr val="bg1">
                        <a:lumMod val="95000"/>
                      </a:schemeClr>
                    </a:solidFill>
                  </a:tcPr>
                </a:tc>
                <a:tc>
                  <a:txBody>
                    <a:bodyPr/>
                    <a:lstStyle/>
                    <a:p>
                      <a:pPr algn="l" fontAlgn="t"/>
                      <a:r>
                        <a:rPr lang="en-IN" sz="1800" u="none" strike="noStrike" dirty="0">
                          <a:effectLst/>
                        </a:rPr>
                        <a:t>Doc. No &amp; Date</a:t>
                      </a:r>
                      <a:endParaRPr lang="en-IN" sz="1800" b="1" i="0" u="none" strike="noStrike" dirty="0">
                        <a:solidFill>
                          <a:srgbClr val="333333"/>
                        </a:solidFill>
                        <a:effectLst/>
                        <a:latin typeface="Calibri Light" panose="020F0302020204030204" pitchFamily="34" charset="0"/>
                      </a:endParaRPr>
                    </a:p>
                  </a:txBody>
                  <a:tcPr marL="3629" marR="3629" marT="3629" marB="0">
                    <a:solidFill>
                      <a:schemeClr val="bg1">
                        <a:lumMod val="95000"/>
                      </a:schemeClr>
                    </a:solidFill>
                  </a:tcPr>
                </a:tc>
                <a:tc>
                  <a:txBody>
                    <a:bodyPr/>
                    <a:lstStyle/>
                    <a:p>
                      <a:pPr algn="l" fontAlgn="t"/>
                      <a:r>
                        <a:rPr lang="en-IN" sz="1800" u="none" strike="noStrike" dirty="0">
                          <a:effectLst/>
                        </a:rPr>
                        <a:t>Other Party GSTIN.</a:t>
                      </a:r>
                      <a:endParaRPr lang="en-IN" sz="1800" b="1" i="0" u="none" strike="noStrike" dirty="0">
                        <a:solidFill>
                          <a:srgbClr val="333333"/>
                        </a:solidFill>
                        <a:effectLst/>
                        <a:latin typeface="Calibri Light" panose="020F0302020204030204" pitchFamily="34" charset="0"/>
                      </a:endParaRPr>
                    </a:p>
                  </a:txBody>
                  <a:tcPr marL="3629" marR="3629" marT="3629" marB="0">
                    <a:solidFill>
                      <a:schemeClr val="bg1">
                        <a:lumMod val="95000"/>
                      </a:schemeClr>
                    </a:solidFill>
                  </a:tcPr>
                </a:tc>
                <a:tc>
                  <a:txBody>
                    <a:bodyPr/>
                    <a:lstStyle/>
                    <a:p>
                      <a:pPr algn="l" fontAlgn="t"/>
                      <a:r>
                        <a:rPr lang="en-IN" sz="1800" u="none" strike="noStrike" dirty="0">
                          <a:effectLst/>
                        </a:rPr>
                        <a:t>Transporter Details</a:t>
                      </a:r>
                      <a:endParaRPr lang="en-IN" sz="1800" b="1" i="0" u="none" strike="noStrike" dirty="0">
                        <a:solidFill>
                          <a:srgbClr val="333333"/>
                        </a:solidFill>
                        <a:effectLst/>
                        <a:latin typeface="Calibri Light" panose="020F0302020204030204" pitchFamily="34" charset="0"/>
                      </a:endParaRPr>
                    </a:p>
                  </a:txBody>
                  <a:tcPr marL="3629" marR="3629" marT="3629" marB="0">
                    <a:solidFill>
                      <a:schemeClr val="bg1">
                        <a:lumMod val="95000"/>
                      </a:schemeClr>
                    </a:solidFill>
                  </a:tcPr>
                </a:tc>
                <a:tc>
                  <a:txBody>
                    <a:bodyPr/>
                    <a:lstStyle/>
                    <a:p>
                      <a:pPr algn="l" fontAlgn="t"/>
                      <a:r>
                        <a:rPr lang="en-IN" sz="1800" u="none" strike="noStrike" dirty="0">
                          <a:effectLst/>
                        </a:rPr>
                        <a:t>TO GSTIN Info</a:t>
                      </a:r>
                      <a:endParaRPr lang="en-IN" sz="1800" b="1" i="0" u="none" strike="noStrike" dirty="0">
                        <a:solidFill>
                          <a:srgbClr val="333333"/>
                        </a:solidFill>
                        <a:effectLst/>
                        <a:latin typeface="Calibri Light" panose="020F0302020204030204" pitchFamily="34" charset="0"/>
                      </a:endParaRPr>
                    </a:p>
                  </a:txBody>
                  <a:tcPr marL="3629" marR="3629" marT="3629" marB="0">
                    <a:solidFill>
                      <a:schemeClr val="bg1">
                        <a:lumMod val="95000"/>
                      </a:schemeClr>
                    </a:solidFill>
                  </a:tcPr>
                </a:tc>
                <a:tc>
                  <a:txBody>
                    <a:bodyPr/>
                    <a:lstStyle/>
                    <a:p>
                      <a:pPr algn="l" fontAlgn="t"/>
                      <a:r>
                        <a:rPr lang="en-IN" sz="1800" u="none" strike="noStrike" dirty="0">
                          <a:effectLst/>
                        </a:rPr>
                        <a:t>Status &amp; Other Party Rejected Status</a:t>
                      </a:r>
                      <a:endParaRPr lang="en-IN" sz="1800" b="1" i="0" u="none" strike="noStrike" dirty="0">
                        <a:solidFill>
                          <a:srgbClr val="333333"/>
                        </a:solidFill>
                        <a:effectLst/>
                        <a:latin typeface="Calibri Light" panose="020F0302020204030204" pitchFamily="34" charset="0"/>
                      </a:endParaRPr>
                    </a:p>
                  </a:txBody>
                  <a:tcPr marL="3629" marR="3629" marT="3629" marB="0">
                    <a:solidFill>
                      <a:schemeClr val="bg1">
                        <a:lumMod val="95000"/>
                      </a:schemeClr>
                    </a:solidFill>
                  </a:tcPr>
                </a:tc>
                <a:extLst>
                  <a:ext uri="{0D108BD9-81ED-4DB2-BD59-A6C34878D82A}">
                    <a16:rowId xmlns:a16="http://schemas.microsoft.com/office/drawing/2014/main" val="533094087"/>
                  </a:ext>
                </a:extLst>
              </a:tr>
              <a:tr h="1637012">
                <a:tc>
                  <a:txBody>
                    <a:bodyPr/>
                    <a:lstStyle/>
                    <a:p>
                      <a:pPr algn="l" fontAlgn="t"/>
                      <a:r>
                        <a:rPr lang="en-IN" sz="1800" u="none" strike="noStrike" dirty="0">
                          <a:effectLst/>
                        </a:rPr>
                        <a:t>231014230537 </a:t>
                      </a:r>
                      <a:endParaRPr lang="en-IN" sz="1800" b="0" i="0" u="none" strike="noStrike" dirty="0">
                        <a:solidFill>
                          <a:srgbClr val="333333"/>
                        </a:solidFill>
                        <a:effectLst/>
                        <a:latin typeface="Calibri Light" panose="020F0302020204030204" pitchFamily="34" charset="0"/>
                      </a:endParaRPr>
                    </a:p>
                  </a:txBody>
                  <a:tcPr marL="3629" marR="3629" marT="3629" marB="0"/>
                </a:tc>
                <a:tc>
                  <a:txBody>
                    <a:bodyPr/>
                    <a:lstStyle/>
                    <a:p>
                      <a:pPr algn="l" fontAlgn="t"/>
                      <a:r>
                        <a:rPr lang="en-IN" sz="1800" u="none" strike="noStrike" dirty="0">
                          <a:effectLst/>
                        </a:rPr>
                        <a:t>Outward </a:t>
                      </a:r>
                      <a:endParaRPr lang="en-IN" sz="1800" b="0" i="0" u="none" strike="noStrike" dirty="0">
                        <a:solidFill>
                          <a:srgbClr val="333333"/>
                        </a:solidFill>
                        <a:effectLst/>
                        <a:latin typeface="Calibri Light" panose="020F0302020204030204" pitchFamily="34" charset="0"/>
                      </a:endParaRPr>
                    </a:p>
                  </a:txBody>
                  <a:tcPr marL="3629" marR="3629" marT="3629" marB="0"/>
                </a:tc>
                <a:tc>
                  <a:txBody>
                    <a:bodyPr/>
                    <a:lstStyle/>
                    <a:p>
                      <a:pPr algn="l" fontAlgn="t"/>
                      <a:r>
                        <a:rPr lang="en-IN" sz="1800" u="none" strike="noStrike" dirty="0">
                          <a:effectLst/>
                        </a:rPr>
                        <a:t>test/01 </a:t>
                      </a:r>
                      <a:endParaRPr lang="en-IN" sz="1800" b="0" i="0" u="none" strike="noStrike" dirty="0">
                        <a:solidFill>
                          <a:srgbClr val="333333"/>
                        </a:solidFill>
                        <a:effectLst/>
                        <a:latin typeface="Calibri Light" panose="020F0302020204030204" pitchFamily="34" charset="0"/>
                      </a:endParaRPr>
                    </a:p>
                  </a:txBody>
                  <a:tcPr marL="3629" marR="3629" marT="3629" marB="0"/>
                </a:tc>
                <a:tc>
                  <a:txBody>
                    <a:bodyPr/>
                    <a:lstStyle/>
                    <a:p>
                      <a:pPr algn="l" fontAlgn="t"/>
                      <a:r>
                        <a:rPr lang="en-IN" sz="1800" u="none" strike="noStrike" dirty="0">
                          <a:effectLst/>
                        </a:rPr>
                        <a:t>29ABCCV5750C1ZX</a:t>
                      </a:r>
                      <a:endParaRPr lang="en-IN" sz="1800" b="0" i="0" u="none" strike="noStrike" dirty="0">
                        <a:solidFill>
                          <a:srgbClr val="333333"/>
                        </a:solidFill>
                        <a:effectLst/>
                        <a:latin typeface="Calibri Light" panose="020F0302020204030204" pitchFamily="34" charset="0"/>
                      </a:endParaRPr>
                    </a:p>
                  </a:txBody>
                  <a:tcPr marL="3629" marR="3629" marT="3629" marB="0"/>
                </a:tc>
                <a:tc>
                  <a:txBody>
                    <a:bodyPr/>
                    <a:lstStyle/>
                    <a:p>
                      <a:pPr algn="l" fontAlgn="t"/>
                      <a:r>
                        <a:rPr lang="en-IN" sz="1800" u="none" strike="noStrike" dirty="0">
                          <a:effectLst/>
                        </a:rPr>
                        <a:t>29AABCX0892K1ZK</a:t>
                      </a:r>
                      <a:endParaRPr lang="en-IN" sz="1800" b="0" i="0" u="none" strike="noStrike" dirty="0">
                        <a:solidFill>
                          <a:srgbClr val="333333"/>
                        </a:solidFill>
                        <a:effectLst/>
                        <a:latin typeface="Calibri Light" panose="020F0302020204030204" pitchFamily="34" charset="0"/>
                      </a:endParaRPr>
                    </a:p>
                  </a:txBody>
                  <a:tcPr marL="3629" marR="3629" marT="3629" marB="0"/>
                </a:tc>
                <a:tc>
                  <a:txBody>
                    <a:bodyPr/>
                    <a:lstStyle/>
                    <a:p>
                      <a:pPr algn="l" fontAlgn="t"/>
                      <a:r>
                        <a:rPr lang="en-IN" sz="1800" u="none" strike="noStrike" dirty="0">
                          <a:effectLst/>
                        </a:rPr>
                        <a:t>30CPDCV5750C1ZB-</a:t>
                      </a:r>
                      <a:br>
                        <a:rPr lang="en-IN" sz="1800" u="none" strike="noStrike" dirty="0">
                          <a:effectLst/>
                        </a:rPr>
                      </a:br>
                      <a:r>
                        <a:rPr lang="en-IN" sz="1800" u="none" strike="noStrike" dirty="0">
                          <a:effectLst/>
                        </a:rPr>
                        <a:t>Almighty BUSINESS SOLUTIONS </a:t>
                      </a:r>
                      <a:endParaRPr lang="en-IN" sz="1800" b="0" i="0" u="none" strike="noStrike" dirty="0">
                        <a:solidFill>
                          <a:srgbClr val="333333"/>
                        </a:solidFill>
                        <a:effectLst/>
                        <a:latin typeface="Calibri Light" panose="020F0302020204030204" pitchFamily="34" charset="0"/>
                      </a:endParaRPr>
                    </a:p>
                  </a:txBody>
                  <a:tcPr marL="3629" marR="3629" marT="3629" marB="0"/>
                </a:tc>
                <a:tc>
                  <a:txBody>
                    <a:bodyPr/>
                    <a:lstStyle/>
                    <a:p>
                      <a:pPr algn="l" fontAlgn="t"/>
                      <a:r>
                        <a:rPr lang="en-IN" sz="1800" u="none" strike="noStrike" dirty="0">
                          <a:effectLst/>
                        </a:rPr>
                        <a:t>Cancelled &amp; </a:t>
                      </a:r>
                      <a:endParaRPr lang="en-IN" sz="1800" b="0" i="0" u="none" strike="noStrike" dirty="0">
                        <a:solidFill>
                          <a:srgbClr val="333333"/>
                        </a:solidFill>
                        <a:effectLst/>
                        <a:latin typeface="Calibri Light" panose="020F0302020204030204" pitchFamily="34" charset="0"/>
                      </a:endParaRPr>
                    </a:p>
                  </a:txBody>
                  <a:tcPr marL="3629" marR="3629" marT="3629" marB="0"/>
                </a:tc>
                <a:extLst>
                  <a:ext uri="{0D108BD9-81ED-4DB2-BD59-A6C34878D82A}">
                    <a16:rowId xmlns:a16="http://schemas.microsoft.com/office/drawing/2014/main" val="1332305102"/>
                  </a:ext>
                </a:extLst>
              </a:tr>
            </a:tbl>
          </a:graphicData>
        </a:graphic>
      </p:graphicFrame>
    </p:spTree>
    <p:extLst>
      <p:ext uri="{BB962C8B-B14F-4D97-AF65-F5344CB8AC3E}">
        <p14:creationId xmlns:p14="http://schemas.microsoft.com/office/powerpoint/2010/main" val="25948272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05524-9099-454E-BB6C-B7CC4E6F4365}"/>
              </a:ext>
            </a:extLst>
          </p:cNvPr>
          <p:cNvSpPr>
            <a:spLocks noGrp="1"/>
          </p:cNvSpPr>
          <p:nvPr>
            <p:ph type="title"/>
          </p:nvPr>
        </p:nvSpPr>
        <p:spPr/>
        <p:txBody>
          <a:bodyPr/>
          <a:lstStyle/>
          <a:p>
            <a:r>
              <a:rPr lang="en-IN" dirty="0"/>
              <a:t>Inward Supplies Report</a:t>
            </a:r>
          </a:p>
        </p:txBody>
      </p:sp>
      <p:pic>
        <p:nvPicPr>
          <p:cNvPr id="4" name="Content Placeholder 3">
            <a:extLst>
              <a:ext uri="{FF2B5EF4-FFF2-40B4-BE49-F238E27FC236}">
                <a16:creationId xmlns:a16="http://schemas.microsoft.com/office/drawing/2014/main" id="{73E00341-A0A1-418F-925A-D96C907EB435}"/>
              </a:ext>
            </a:extLst>
          </p:cNvPr>
          <p:cNvPicPr>
            <a:picLocks noGrp="1" noChangeAspect="1"/>
          </p:cNvPicPr>
          <p:nvPr>
            <p:ph idx="1"/>
          </p:nvPr>
        </p:nvPicPr>
        <p:blipFill>
          <a:blip r:embed="rId2"/>
          <a:stretch>
            <a:fillRect/>
          </a:stretch>
        </p:blipFill>
        <p:spPr>
          <a:xfrm>
            <a:off x="3502269" y="1477901"/>
            <a:ext cx="4114800" cy="914400"/>
          </a:xfrm>
          <a:prstGeom prst="rect">
            <a:avLst/>
          </a:prstGeom>
        </p:spPr>
      </p:pic>
      <p:sp>
        <p:nvSpPr>
          <p:cNvPr id="8" name="Slide Number Placeholder 7">
            <a:extLst>
              <a:ext uri="{FF2B5EF4-FFF2-40B4-BE49-F238E27FC236}">
                <a16:creationId xmlns:a16="http://schemas.microsoft.com/office/drawing/2014/main" id="{D880C3E2-DD79-4C29-A9E9-450D0DFA09E2}"/>
              </a:ext>
            </a:extLst>
          </p:cNvPr>
          <p:cNvSpPr>
            <a:spLocks noGrp="1"/>
          </p:cNvSpPr>
          <p:nvPr>
            <p:ph type="sldNum" sz="quarter" idx="12"/>
          </p:nvPr>
        </p:nvSpPr>
        <p:spPr/>
        <p:txBody>
          <a:bodyPr/>
          <a:lstStyle/>
          <a:p>
            <a:fld id="{72CC1286-1CFD-434F-91E2-447085530BDC}" type="slidenum">
              <a:rPr lang="en-IN" smtClean="0"/>
              <a:t>65</a:t>
            </a:fld>
            <a:endParaRPr lang="en-IN" dirty="0"/>
          </a:p>
        </p:txBody>
      </p:sp>
      <p:sp>
        <p:nvSpPr>
          <p:cNvPr id="5" name="Title 1">
            <a:extLst>
              <a:ext uri="{FF2B5EF4-FFF2-40B4-BE49-F238E27FC236}">
                <a16:creationId xmlns:a16="http://schemas.microsoft.com/office/drawing/2014/main" id="{5BB866B0-0A75-4807-A562-10827B37A5A6}"/>
              </a:ext>
            </a:extLst>
          </p:cNvPr>
          <p:cNvSpPr txBox="1">
            <a:spLocks/>
          </p:cNvSpPr>
          <p:nvPr/>
        </p:nvSpPr>
        <p:spPr>
          <a:xfrm>
            <a:off x="838200" y="274360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dirty="0"/>
              <a:t>Consolidated eWAy Bill Generated</a:t>
            </a:r>
          </a:p>
        </p:txBody>
      </p:sp>
      <p:pic>
        <p:nvPicPr>
          <p:cNvPr id="7" name="Picture 6">
            <a:extLst>
              <a:ext uri="{FF2B5EF4-FFF2-40B4-BE49-F238E27FC236}">
                <a16:creationId xmlns:a16="http://schemas.microsoft.com/office/drawing/2014/main" id="{AF7317FB-6475-41DD-B738-01DE7DBD0F4F}"/>
              </a:ext>
            </a:extLst>
          </p:cNvPr>
          <p:cNvPicPr>
            <a:picLocks noChangeAspect="1"/>
          </p:cNvPicPr>
          <p:nvPr/>
        </p:nvPicPr>
        <p:blipFill>
          <a:blip r:embed="rId3"/>
          <a:stretch>
            <a:fillRect/>
          </a:stretch>
        </p:blipFill>
        <p:spPr>
          <a:xfrm>
            <a:off x="4092819" y="3863121"/>
            <a:ext cx="2933700" cy="714375"/>
          </a:xfrm>
          <a:prstGeom prst="rect">
            <a:avLst/>
          </a:prstGeom>
        </p:spPr>
      </p:pic>
    </p:spTree>
    <p:extLst>
      <p:ext uri="{BB962C8B-B14F-4D97-AF65-F5344CB8AC3E}">
        <p14:creationId xmlns:p14="http://schemas.microsoft.com/office/powerpoint/2010/main" val="137095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A210-ED9E-43E7-97BE-2C00C730DC63}"/>
              </a:ext>
            </a:extLst>
          </p:cNvPr>
          <p:cNvSpPr>
            <a:spLocks noGrp="1"/>
          </p:cNvSpPr>
          <p:nvPr>
            <p:ph type="title"/>
          </p:nvPr>
        </p:nvSpPr>
        <p:spPr/>
        <p:txBody>
          <a:bodyPr/>
          <a:lstStyle/>
          <a:p>
            <a:r>
              <a:rPr lang="en-IN" dirty="0"/>
              <a:t>Other Reports</a:t>
            </a:r>
          </a:p>
        </p:txBody>
      </p:sp>
      <p:sp>
        <p:nvSpPr>
          <p:cNvPr id="3" name="Content Placeholder 2">
            <a:extLst>
              <a:ext uri="{FF2B5EF4-FFF2-40B4-BE49-F238E27FC236}">
                <a16:creationId xmlns:a16="http://schemas.microsoft.com/office/drawing/2014/main" id="{D122A0A2-1D40-48A3-8602-ADFEF3DB33F3}"/>
              </a:ext>
            </a:extLst>
          </p:cNvPr>
          <p:cNvSpPr>
            <a:spLocks noGrp="1"/>
          </p:cNvSpPr>
          <p:nvPr>
            <p:ph idx="1"/>
          </p:nvPr>
        </p:nvSpPr>
        <p:spPr/>
        <p:txBody>
          <a:bodyPr/>
          <a:lstStyle/>
          <a:p>
            <a:pPr lvl="0"/>
            <a:r>
              <a:rPr lang="en-US" dirty="0"/>
              <a:t>Cancelled EWBs</a:t>
            </a:r>
          </a:p>
          <a:p>
            <a:pPr lvl="1"/>
            <a:r>
              <a:rPr lang="en-IN" dirty="0"/>
              <a:t>This will list the e-Way Bills cancelled by the user</a:t>
            </a:r>
          </a:p>
          <a:p>
            <a:pPr lvl="1"/>
            <a:endParaRPr lang="en-US" dirty="0"/>
          </a:p>
          <a:p>
            <a:r>
              <a:rPr lang="en-US" dirty="0"/>
              <a:t>Rej. EWBs : </a:t>
            </a:r>
            <a:endParaRPr lang="en-IN" dirty="0"/>
          </a:p>
          <a:p>
            <a:pPr lvl="1"/>
            <a:r>
              <a:rPr lang="en-IN" dirty="0"/>
              <a:t>This will list the e-Way Bills rejected by the other party </a:t>
            </a:r>
          </a:p>
          <a:p>
            <a:pPr lvl="0"/>
            <a:endParaRPr lang="en-US" dirty="0"/>
          </a:p>
          <a:p>
            <a:pPr lvl="0"/>
            <a:r>
              <a:rPr lang="en-US" dirty="0"/>
              <a:t>Assigned for Transporters</a:t>
            </a:r>
          </a:p>
          <a:p>
            <a:pPr lvl="1"/>
            <a:r>
              <a:rPr lang="en-US" dirty="0"/>
              <a:t>This will list out all the eway bill transporter wise &amp; their status</a:t>
            </a:r>
          </a:p>
          <a:p>
            <a:endParaRPr lang="en-IN" dirty="0"/>
          </a:p>
        </p:txBody>
      </p:sp>
      <p:sp>
        <p:nvSpPr>
          <p:cNvPr id="4" name="Slide Number Placeholder 3">
            <a:extLst>
              <a:ext uri="{FF2B5EF4-FFF2-40B4-BE49-F238E27FC236}">
                <a16:creationId xmlns:a16="http://schemas.microsoft.com/office/drawing/2014/main" id="{8310DEEC-8904-4C0A-ABE3-6E395FD03F47}"/>
              </a:ext>
            </a:extLst>
          </p:cNvPr>
          <p:cNvSpPr>
            <a:spLocks noGrp="1"/>
          </p:cNvSpPr>
          <p:nvPr>
            <p:ph type="sldNum" sz="quarter" idx="12"/>
          </p:nvPr>
        </p:nvSpPr>
        <p:spPr/>
        <p:txBody>
          <a:bodyPr/>
          <a:lstStyle/>
          <a:p>
            <a:fld id="{72CC1286-1CFD-434F-91E2-447085530BDC}" type="slidenum">
              <a:rPr lang="en-IN" smtClean="0"/>
              <a:t>66</a:t>
            </a:fld>
            <a:endParaRPr lang="en-IN" dirty="0"/>
          </a:p>
        </p:txBody>
      </p:sp>
    </p:spTree>
    <p:extLst>
      <p:ext uri="{BB962C8B-B14F-4D97-AF65-F5344CB8AC3E}">
        <p14:creationId xmlns:p14="http://schemas.microsoft.com/office/powerpoint/2010/main" val="9125313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BBC19-46D5-4CBE-B082-20FE1E2BD383}"/>
              </a:ext>
            </a:extLst>
          </p:cNvPr>
          <p:cNvSpPr>
            <a:spLocks noGrp="1"/>
          </p:cNvSpPr>
          <p:nvPr>
            <p:ph type="title"/>
          </p:nvPr>
        </p:nvSpPr>
        <p:spPr/>
        <p:txBody>
          <a:bodyPr/>
          <a:lstStyle/>
          <a:p>
            <a:r>
              <a:rPr lang="en-IN" dirty="0"/>
              <a:t>My Masters</a:t>
            </a:r>
          </a:p>
        </p:txBody>
      </p:sp>
      <p:sp>
        <p:nvSpPr>
          <p:cNvPr id="3" name="Content Placeholder 2">
            <a:extLst>
              <a:ext uri="{FF2B5EF4-FFF2-40B4-BE49-F238E27FC236}">
                <a16:creationId xmlns:a16="http://schemas.microsoft.com/office/drawing/2014/main" id="{C30C3373-3711-451B-AF9F-D1D6315FAC5A}"/>
              </a:ext>
            </a:extLst>
          </p:cNvPr>
          <p:cNvSpPr>
            <a:spLocks noGrp="1"/>
          </p:cNvSpPr>
          <p:nvPr>
            <p:ph idx="1"/>
          </p:nvPr>
        </p:nvSpPr>
        <p:spPr/>
        <p:txBody>
          <a:bodyPr/>
          <a:lstStyle/>
          <a:p>
            <a:r>
              <a:rPr lang="en-IN" dirty="0"/>
              <a:t>This generates the list of master entries under different categories </a:t>
            </a:r>
          </a:p>
          <a:p>
            <a:endParaRPr lang="en-IN" dirty="0"/>
          </a:p>
        </p:txBody>
      </p:sp>
      <p:sp>
        <p:nvSpPr>
          <p:cNvPr id="4" name="Slide Number Placeholder 3">
            <a:extLst>
              <a:ext uri="{FF2B5EF4-FFF2-40B4-BE49-F238E27FC236}">
                <a16:creationId xmlns:a16="http://schemas.microsoft.com/office/drawing/2014/main" id="{FECBCDA1-A714-4196-8B0B-34AC133C4D41}"/>
              </a:ext>
            </a:extLst>
          </p:cNvPr>
          <p:cNvSpPr>
            <a:spLocks noGrp="1"/>
          </p:cNvSpPr>
          <p:nvPr>
            <p:ph type="sldNum" sz="quarter" idx="12"/>
          </p:nvPr>
        </p:nvSpPr>
        <p:spPr/>
        <p:txBody>
          <a:bodyPr/>
          <a:lstStyle/>
          <a:p>
            <a:fld id="{72CC1286-1CFD-434F-91E2-447085530BDC}" type="slidenum">
              <a:rPr lang="en-IN" smtClean="0"/>
              <a:t>67</a:t>
            </a:fld>
            <a:endParaRPr lang="en-IN" dirty="0"/>
          </a:p>
        </p:txBody>
      </p:sp>
      <p:pic>
        <p:nvPicPr>
          <p:cNvPr id="5" name="Picture 4">
            <a:extLst>
              <a:ext uri="{FF2B5EF4-FFF2-40B4-BE49-F238E27FC236}">
                <a16:creationId xmlns:a16="http://schemas.microsoft.com/office/drawing/2014/main" id="{1A6466A1-14CA-47CD-9346-612FB2ED3CA4}"/>
              </a:ext>
            </a:extLst>
          </p:cNvPr>
          <p:cNvPicPr>
            <a:picLocks noChangeAspect="1"/>
          </p:cNvPicPr>
          <p:nvPr/>
        </p:nvPicPr>
        <p:blipFill>
          <a:blip r:embed="rId2"/>
          <a:stretch>
            <a:fillRect/>
          </a:stretch>
        </p:blipFill>
        <p:spPr>
          <a:xfrm>
            <a:off x="1768602" y="2776544"/>
            <a:ext cx="7498490" cy="2826854"/>
          </a:xfrm>
          <a:prstGeom prst="rect">
            <a:avLst/>
          </a:prstGeom>
        </p:spPr>
      </p:pic>
    </p:spTree>
    <p:extLst>
      <p:ext uri="{BB962C8B-B14F-4D97-AF65-F5344CB8AC3E}">
        <p14:creationId xmlns:p14="http://schemas.microsoft.com/office/powerpoint/2010/main" val="17527025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657B-9EA0-4626-A670-4A0D748583A0}"/>
              </a:ext>
            </a:extLst>
          </p:cNvPr>
          <p:cNvSpPr>
            <a:spLocks noGrp="1"/>
          </p:cNvSpPr>
          <p:nvPr>
            <p:ph type="title"/>
          </p:nvPr>
        </p:nvSpPr>
        <p:spPr/>
        <p:txBody>
          <a:bodyPr/>
          <a:lstStyle/>
          <a:p>
            <a:r>
              <a:rPr lang="en-IN" dirty="0"/>
              <a:t>Add Registered Client</a:t>
            </a:r>
          </a:p>
        </p:txBody>
      </p:sp>
      <p:pic>
        <p:nvPicPr>
          <p:cNvPr id="6" name="Content Placeholder 5">
            <a:extLst>
              <a:ext uri="{FF2B5EF4-FFF2-40B4-BE49-F238E27FC236}">
                <a16:creationId xmlns:a16="http://schemas.microsoft.com/office/drawing/2014/main" id="{B0C45383-AAD1-4731-96D4-852DEA0419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622" y="1615254"/>
            <a:ext cx="11054411" cy="2965537"/>
          </a:xfrm>
        </p:spPr>
      </p:pic>
      <p:sp>
        <p:nvSpPr>
          <p:cNvPr id="4" name="Slide Number Placeholder 3">
            <a:extLst>
              <a:ext uri="{FF2B5EF4-FFF2-40B4-BE49-F238E27FC236}">
                <a16:creationId xmlns:a16="http://schemas.microsoft.com/office/drawing/2014/main" id="{877AC0A8-29AF-401A-9F3D-A7DAA0E119A0}"/>
              </a:ext>
            </a:extLst>
          </p:cNvPr>
          <p:cNvSpPr>
            <a:spLocks noGrp="1"/>
          </p:cNvSpPr>
          <p:nvPr>
            <p:ph type="sldNum" sz="quarter" idx="12"/>
          </p:nvPr>
        </p:nvSpPr>
        <p:spPr/>
        <p:txBody>
          <a:bodyPr/>
          <a:lstStyle/>
          <a:p>
            <a:fld id="{72CC1286-1CFD-434F-91E2-447085530BDC}" type="slidenum">
              <a:rPr lang="en-IN" smtClean="0"/>
              <a:t>68</a:t>
            </a:fld>
            <a:endParaRPr lang="en-IN" dirty="0"/>
          </a:p>
        </p:txBody>
      </p:sp>
    </p:spTree>
    <p:extLst>
      <p:ext uri="{BB962C8B-B14F-4D97-AF65-F5344CB8AC3E}">
        <p14:creationId xmlns:p14="http://schemas.microsoft.com/office/powerpoint/2010/main" val="25918661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21815-5BD7-4440-B149-DDCD0AE6644B}"/>
              </a:ext>
            </a:extLst>
          </p:cNvPr>
          <p:cNvSpPr>
            <a:spLocks noGrp="1"/>
          </p:cNvSpPr>
          <p:nvPr>
            <p:ph type="title"/>
          </p:nvPr>
        </p:nvSpPr>
        <p:spPr/>
        <p:txBody>
          <a:bodyPr/>
          <a:lstStyle/>
          <a:p>
            <a:r>
              <a:rPr lang="en-IN" dirty="0"/>
              <a:t>Add Un registered Client</a:t>
            </a:r>
          </a:p>
        </p:txBody>
      </p:sp>
      <p:pic>
        <p:nvPicPr>
          <p:cNvPr id="5" name="Content Placeholder 4">
            <a:extLst>
              <a:ext uri="{FF2B5EF4-FFF2-40B4-BE49-F238E27FC236}">
                <a16:creationId xmlns:a16="http://schemas.microsoft.com/office/drawing/2014/main" id="{F7869A39-C1A2-48F7-A81A-0FFCA6BCE62C}"/>
              </a:ext>
            </a:extLst>
          </p:cNvPr>
          <p:cNvPicPr>
            <a:picLocks noGrp="1" noChangeAspect="1"/>
          </p:cNvPicPr>
          <p:nvPr>
            <p:ph idx="1"/>
          </p:nvPr>
        </p:nvPicPr>
        <p:blipFill>
          <a:blip r:embed="rId2"/>
          <a:stretch>
            <a:fillRect/>
          </a:stretch>
        </p:blipFill>
        <p:spPr>
          <a:xfrm>
            <a:off x="2961155" y="1311274"/>
            <a:ext cx="4862535" cy="5023046"/>
          </a:xfrm>
          <a:prstGeom prst="rect">
            <a:avLst/>
          </a:prstGeom>
        </p:spPr>
      </p:pic>
      <p:sp>
        <p:nvSpPr>
          <p:cNvPr id="4" name="Slide Number Placeholder 3">
            <a:extLst>
              <a:ext uri="{FF2B5EF4-FFF2-40B4-BE49-F238E27FC236}">
                <a16:creationId xmlns:a16="http://schemas.microsoft.com/office/drawing/2014/main" id="{DBCAE696-9D09-4063-93E5-155A5BFE29C1}"/>
              </a:ext>
            </a:extLst>
          </p:cNvPr>
          <p:cNvSpPr>
            <a:spLocks noGrp="1"/>
          </p:cNvSpPr>
          <p:nvPr>
            <p:ph type="sldNum" sz="quarter" idx="12"/>
          </p:nvPr>
        </p:nvSpPr>
        <p:spPr/>
        <p:txBody>
          <a:bodyPr/>
          <a:lstStyle/>
          <a:p>
            <a:fld id="{72CC1286-1CFD-434F-91E2-447085530BDC}" type="slidenum">
              <a:rPr lang="en-IN" smtClean="0"/>
              <a:t>69</a:t>
            </a:fld>
            <a:endParaRPr lang="en-IN" dirty="0"/>
          </a:p>
        </p:txBody>
      </p:sp>
    </p:spTree>
    <p:extLst>
      <p:ext uri="{BB962C8B-B14F-4D97-AF65-F5344CB8AC3E}">
        <p14:creationId xmlns:p14="http://schemas.microsoft.com/office/powerpoint/2010/main" val="636182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437A14-FA0A-450A-A710-4024F15065FF}"/>
              </a:ext>
            </a:extLst>
          </p:cNvPr>
          <p:cNvSpPr>
            <a:spLocks noGrp="1"/>
          </p:cNvSpPr>
          <p:nvPr>
            <p:ph type="title"/>
          </p:nvPr>
        </p:nvSpPr>
        <p:spPr/>
        <p:txBody>
          <a:bodyPr/>
          <a:lstStyle/>
          <a:p>
            <a:r>
              <a:rPr lang="en-US" dirty="0"/>
              <a:t>Registration: Regular Dealer</a:t>
            </a:r>
            <a:endParaRPr lang="en-IN" dirty="0"/>
          </a:p>
        </p:txBody>
      </p:sp>
      <p:sp>
        <p:nvSpPr>
          <p:cNvPr id="3" name="Text Placeholder 2">
            <a:extLst>
              <a:ext uri="{FF2B5EF4-FFF2-40B4-BE49-F238E27FC236}">
                <a16:creationId xmlns:a16="http://schemas.microsoft.com/office/drawing/2014/main" id="{27CF0293-A2B9-4A62-832B-8FE93A30A075}"/>
              </a:ext>
            </a:extLst>
          </p:cNvPr>
          <p:cNvSpPr>
            <a:spLocks noGrp="1"/>
          </p:cNvSpPr>
          <p:nvPr>
            <p:ph type="body" idx="1"/>
          </p:nvPr>
        </p:nvSpPr>
        <p:spPr/>
        <p:txBody>
          <a:bodyPr/>
          <a:lstStyle/>
          <a:p>
            <a:endParaRPr lang="en-IN" dirty="0"/>
          </a:p>
        </p:txBody>
      </p:sp>
      <p:sp>
        <p:nvSpPr>
          <p:cNvPr id="2" name="Slide Number Placeholder 1">
            <a:extLst>
              <a:ext uri="{FF2B5EF4-FFF2-40B4-BE49-F238E27FC236}">
                <a16:creationId xmlns:a16="http://schemas.microsoft.com/office/drawing/2014/main" id="{1C18676D-5D28-46AD-B0B1-18E82225AA75}"/>
              </a:ext>
            </a:extLst>
          </p:cNvPr>
          <p:cNvSpPr>
            <a:spLocks noGrp="1"/>
          </p:cNvSpPr>
          <p:nvPr>
            <p:ph type="sldNum" sz="quarter" idx="12"/>
          </p:nvPr>
        </p:nvSpPr>
        <p:spPr/>
        <p:txBody>
          <a:bodyPr/>
          <a:lstStyle/>
          <a:p>
            <a:fld id="{72CC1286-1CFD-434F-91E2-447085530BDC}" type="slidenum">
              <a:rPr lang="en-IN" smtClean="0"/>
              <a:t>7</a:t>
            </a:fld>
            <a:endParaRPr lang="en-IN" dirty="0"/>
          </a:p>
        </p:txBody>
      </p:sp>
    </p:spTree>
    <p:extLst>
      <p:ext uri="{BB962C8B-B14F-4D97-AF65-F5344CB8AC3E}">
        <p14:creationId xmlns:p14="http://schemas.microsoft.com/office/powerpoint/2010/main" val="40658831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39888-BADF-41CA-957B-E19550D99C68}"/>
              </a:ext>
            </a:extLst>
          </p:cNvPr>
          <p:cNvSpPr>
            <a:spLocks noGrp="1"/>
          </p:cNvSpPr>
          <p:nvPr>
            <p:ph type="title"/>
          </p:nvPr>
        </p:nvSpPr>
        <p:spPr>
          <a:xfrm>
            <a:off x="1866900" y="92566"/>
            <a:ext cx="7886700" cy="1325563"/>
          </a:xfrm>
        </p:spPr>
        <p:txBody>
          <a:bodyPr/>
          <a:lstStyle/>
          <a:p>
            <a:r>
              <a:rPr lang="en-IN" dirty="0"/>
              <a:t>Add Products</a:t>
            </a:r>
          </a:p>
        </p:txBody>
      </p:sp>
      <p:pic>
        <p:nvPicPr>
          <p:cNvPr id="5" name="Content Placeholder 4">
            <a:extLst>
              <a:ext uri="{FF2B5EF4-FFF2-40B4-BE49-F238E27FC236}">
                <a16:creationId xmlns:a16="http://schemas.microsoft.com/office/drawing/2014/main" id="{CD5682AD-AD3B-4860-A867-2BE991A3E33B}"/>
              </a:ext>
            </a:extLst>
          </p:cNvPr>
          <p:cNvPicPr>
            <a:picLocks noGrp="1" noChangeAspect="1"/>
          </p:cNvPicPr>
          <p:nvPr>
            <p:ph idx="1"/>
          </p:nvPr>
        </p:nvPicPr>
        <p:blipFill>
          <a:blip r:embed="rId2"/>
          <a:stretch>
            <a:fillRect/>
          </a:stretch>
        </p:blipFill>
        <p:spPr>
          <a:xfrm>
            <a:off x="1774605" y="1201371"/>
            <a:ext cx="8477318" cy="5128946"/>
          </a:xfrm>
          <a:prstGeom prst="rect">
            <a:avLst/>
          </a:prstGeom>
        </p:spPr>
      </p:pic>
      <p:sp>
        <p:nvSpPr>
          <p:cNvPr id="4" name="Slide Number Placeholder 3">
            <a:extLst>
              <a:ext uri="{FF2B5EF4-FFF2-40B4-BE49-F238E27FC236}">
                <a16:creationId xmlns:a16="http://schemas.microsoft.com/office/drawing/2014/main" id="{3DC1E9AC-0635-4ED9-98B1-CB1A8CE6D88C}"/>
              </a:ext>
            </a:extLst>
          </p:cNvPr>
          <p:cNvSpPr>
            <a:spLocks noGrp="1"/>
          </p:cNvSpPr>
          <p:nvPr>
            <p:ph type="sldNum" sz="quarter" idx="12"/>
          </p:nvPr>
        </p:nvSpPr>
        <p:spPr/>
        <p:txBody>
          <a:bodyPr/>
          <a:lstStyle/>
          <a:p>
            <a:fld id="{72CC1286-1CFD-434F-91E2-447085530BDC}" type="slidenum">
              <a:rPr lang="en-IN" smtClean="0"/>
              <a:t>70</a:t>
            </a:fld>
            <a:endParaRPr lang="en-IN" dirty="0"/>
          </a:p>
        </p:txBody>
      </p:sp>
    </p:spTree>
    <p:extLst>
      <p:ext uri="{BB962C8B-B14F-4D97-AF65-F5344CB8AC3E}">
        <p14:creationId xmlns:p14="http://schemas.microsoft.com/office/powerpoint/2010/main" val="17493426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Utilities</a:t>
            </a:r>
          </a:p>
        </p:txBody>
      </p:sp>
      <p:sp>
        <p:nvSpPr>
          <p:cNvPr id="7" name="Subtitle 6"/>
          <p:cNvSpPr>
            <a:spLocks noGrp="1"/>
          </p:cNvSpPr>
          <p:nvPr>
            <p:ph type="subTitle" idx="1"/>
          </p:nvPr>
        </p:nvSpPr>
        <p:spPr/>
        <p:txBody>
          <a:bodyPr/>
          <a:lstStyle/>
          <a:p>
            <a:r>
              <a:rPr lang="en-US" dirty="0"/>
              <a:t>SMS / API / GSP</a:t>
            </a:r>
          </a:p>
        </p:txBody>
      </p:sp>
      <p:sp>
        <p:nvSpPr>
          <p:cNvPr id="2" name="Slide Number Placeholder 1">
            <a:extLst>
              <a:ext uri="{FF2B5EF4-FFF2-40B4-BE49-F238E27FC236}">
                <a16:creationId xmlns:a16="http://schemas.microsoft.com/office/drawing/2014/main" id="{3B10065B-4854-41A8-B208-CC39CBCF6E2F}"/>
              </a:ext>
            </a:extLst>
          </p:cNvPr>
          <p:cNvSpPr>
            <a:spLocks noGrp="1"/>
          </p:cNvSpPr>
          <p:nvPr>
            <p:ph type="sldNum" sz="quarter" idx="12"/>
          </p:nvPr>
        </p:nvSpPr>
        <p:spPr/>
        <p:txBody>
          <a:bodyPr/>
          <a:lstStyle/>
          <a:p>
            <a:fld id="{72CC1286-1CFD-434F-91E2-447085530BDC}" type="slidenum">
              <a:rPr lang="en-IN" smtClean="0"/>
              <a:t>71</a:t>
            </a:fld>
            <a:endParaRPr lang="en-IN" dirty="0"/>
          </a:p>
        </p:txBody>
      </p:sp>
    </p:spTree>
    <p:extLst>
      <p:ext uri="{BB962C8B-B14F-4D97-AF65-F5344CB8AC3E}">
        <p14:creationId xmlns:p14="http://schemas.microsoft.com/office/powerpoint/2010/main" val="17159756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437A14-FA0A-450A-A710-4024F15065FF}"/>
              </a:ext>
            </a:extLst>
          </p:cNvPr>
          <p:cNvSpPr>
            <a:spLocks noGrp="1"/>
          </p:cNvSpPr>
          <p:nvPr>
            <p:ph type="title"/>
          </p:nvPr>
        </p:nvSpPr>
        <p:spPr/>
        <p:txBody>
          <a:bodyPr>
            <a:normAutofit/>
          </a:bodyPr>
          <a:lstStyle/>
          <a:p>
            <a:r>
              <a:rPr lang="en-IN" sz="4125" dirty="0"/>
              <a:t>SMS Registration </a:t>
            </a:r>
          </a:p>
        </p:txBody>
      </p:sp>
      <p:sp>
        <p:nvSpPr>
          <p:cNvPr id="3" name="Text Placeholder 2">
            <a:extLst>
              <a:ext uri="{FF2B5EF4-FFF2-40B4-BE49-F238E27FC236}">
                <a16:creationId xmlns:a16="http://schemas.microsoft.com/office/drawing/2014/main" id="{F2638ED1-D1C9-4954-9C3D-06679B58F974}"/>
              </a:ext>
            </a:extLst>
          </p:cNvPr>
          <p:cNvSpPr>
            <a:spLocks noGrp="1"/>
          </p:cNvSpPr>
          <p:nvPr>
            <p:ph type="body" idx="1"/>
          </p:nvPr>
        </p:nvSpPr>
        <p:spPr/>
        <p:txBody>
          <a:bodyPr/>
          <a:lstStyle/>
          <a:p>
            <a:r>
              <a:rPr lang="en-IN" dirty="0">
                <a:hlinkClick r:id="rId2"/>
              </a:rPr>
              <a:t>https://docs.ewaybillgst.gov.in/Documents/EWB_SMS.pdf</a:t>
            </a:r>
            <a:r>
              <a:rPr lang="en-IN" dirty="0"/>
              <a:t> </a:t>
            </a:r>
          </a:p>
          <a:p>
            <a:r>
              <a:rPr lang="en-IN" dirty="0"/>
              <a:t>(Ver 1.02 28/03/2018)</a:t>
            </a:r>
          </a:p>
        </p:txBody>
      </p:sp>
      <p:sp>
        <p:nvSpPr>
          <p:cNvPr id="5" name="Slide Number Placeholder 4">
            <a:extLst>
              <a:ext uri="{FF2B5EF4-FFF2-40B4-BE49-F238E27FC236}">
                <a16:creationId xmlns:a16="http://schemas.microsoft.com/office/drawing/2014/main" id="{7C72DDA9-7FF6-450C-B0C7-1225BA4C3357}"/>
              </a:ext>
            </a:extLst>
          </p:cNvPr>
          <p:cNvSpPr>
            <a:spLocks noGrp="1"/>
          </p:cNvSpPr>
          <p:nvPr>
            <p:ph type="sldNum" sz="quarter" idx="12"/>
          </p:nvPr>
        </p:nvSpPr>
        <p:spPr/>
        <p:txBody>
          <a:bodyPr/>
          <a:lstStyle/>
          <a:p>
            <a:fld id="{72CC1286-1CFD-434F-91E2-447085530BDC}" type="slidenum">
              <a:rPr lang="en-IN" smtClean="0"/>
              <a:t>72</a:t>
            </a:fld>
            <a:endParaRPr lang="en-IN" dirty="0"/>
          </a:p>
        </p:txBody>
      </p:sp>
    </p:spTree>
    <p:extLst>
      <p:ext uri="{BB962C8B-B14F-4D97-AF65-F5344CB8AC3E}">
        <p14:creationId xmlns:p14="http://schemas.microsoft.com/office/powerpoint/2010/main" val="1318339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141B-B153-46CE-BD63-9936E209DDC2}"/>
              </a:ext>
            </a:extLst>
          </p:cNvPr>
          <p:cNvSpPr>
            <a:spLocks noGrp="1"/>
          </p:cNvSpPr>
          <p:nvPr>
            <p:ph type="title"/>
          </p:nvPr>
        </p:nvSpPr>
        <p:spPr/>
        <p:txBody>
          <a:bodyPr/>
          <a:lstStyle/>
          <a:p>
            <a:r>
              <a:rPr lang="en-IN" dirty="0"/>
              <a:t>e-Way Bill system : SMS Activities</a:t>
            </a:r>
          </a:p>
        </p:txBody>
      </p:sp>
      <p:graphicFrame>
        <p:nvGraphicFramePr>
          <p:cNvPr id="4" name="Content Placeholder 3">
            <a:extLst>
              <a:ext uri="{FF2B5EF4-FFF2-40B4-BE49-F238E27FC236}">
                <a16:creationId xmlns:a16="http://schemas.microsoft.com/office/drawing/2014/main" id="{1326EAED-A31B-4239-9726-FE7A4A903569}"/>
              </a:ext>
            </a:extLst>
          </p:cNvPr>
          <p:cNvGraphicFramePr>
            <a:graphicFrameLocks noGrp="1"/>
          </p:cNvGraphicFramePr>
          <p:nvPr>
            <p:ph idx="1"/>
            <p:extLst/>
          </p:nvPr>
        </p:nvGraphicFramePr>
        <p:xfrm>
          <a:off x="1415818" y="1475664"/>
          <a:ext cx="9456182" cy="4547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4B0F319-A433-4947-B721-029D81BDD063}"/>
              </a:ext>
            </a:extLst>
          </p:cNvPr>
          <p:cNvSpPr>
            <a:spLocks noGrp="1"/>
          </p:cNvSpPr>
          <p:nvPr>
            <p:ph type="sldNum" sz="quarter" idx="12"/>
          </p:nvPr>
        </p:nvSpPr>
        <p:spPr/>
        <p:txBody>
          <a:bodyPr/>
          <a:lstStyle/>
          <a:p>
            <a:fld id="{72CC1286-1CFD-434F-91E2-447085530BDC}" type="slidenum">
              <a:rPr lang="en-IN" smtClean="0"/>
              <a:t>73</a:t>
            </a:fld>
            <a:endParaRPr lang="en-IN" dirty="0"/>
          </a:p>
        </p:txBody>
      </p:sp>
    </p:spTree>
    <p:extLst>
      <p:ext uri="{BB962C8B-B14F-4D97-AF65-F5344CB8AC3E}">
        <p14:creationId xmlns:p14="http://schemas.microsoft.com/office/powerpoint/2010/main" val="17213438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179C8B-5BBB-4578-8401-9A25451EF012}"/>
              </a:ext>
            </a:extLst>
          </p:cNvPr>
          <p:cNvSpPr>
            <a:spLocks noGrp="1"/>
          </p:cNvSpPr>
          <p:nvPr>
            <p:ph type="title"/>
          </p:nvPr>
        </p:nvSpPr>
        <p:spPr/>
        <p:txBody>
          <a:bodyPr>
            <a:normAutofit fontScale="90000"/>
          </a:bodyPr>
          <a:lstStyle/>
          <a:p>
            <a:r>
              <a:rPr lang="en-IN" sz="4800" dirty="0"/>
              <a:t>Mobile Number Registration</a:t>
            </a:r>
          </a:p>
        </p:txBody>
      </p:sp>
      <p:sp>
        <p:nvSpPr>
          <p:cNvPr id="3" name="Text Placeholder 2">
            <a:extLst>
              <a:ext uri="{FF2B5EF4-FFF2-40B4-BE49-F238E27FC236}">
                <a16:creationId xmlns:a16="http://schemas.microsoft.com/office/drawing/2014/main" id="{07E42628-F76A-49B4-B155-EE0D3E8A45B4}"/>
              </a:ext>
            </a:extLst>
          </p:cNvPr>
          <p:cNvSpPr>
            <a:spLocks noGrp="1"/>
          </p:cNvSpPr>
          <p:nvPr>
            <p:ph type="body" idx="1"/>
          </p:nvPr>
        </p:nvSpPr>
        <p:spPr/>
        <p:txBody>
          <a:bodyPr/>
          <a:lstStyle/>
          <a:p>
            <a:endParaRPr lang="en-IN" dirty="0"/>
          </a:p>
        </p:txBody>
      </p:sp>
      <p:sp>
        <p:nvSpPr>
          <p:cNvPr id="2" name="Slide Number Placeholder 1">
            <a:extLst>
              <a:ext uri="{FF2B5EF4-FFF2-40B4-BE49-F238E27FC236}">
                <a16:creationId xmlns:a16="http://schemas.microsoft.com/office/drawing/2014/main" id="{CDBEEAC7-1072-4932-A809-54C2C5AE86F5}"/>
              </a:ext>
            </a:extLst>
          </p:cNvPr>
          <p:cNvSpPr>
            <a:spLocks noGrp="1"/>
          </p:cNvSpPr>
          <p:nvPr>
            <p:ph type="sldNum" sz="quarter" idx="12"/>
          </p:nvPr>
        </p:nvSpPr>
        <p:spPr/>
        <p:txBody>
          <a:bodyPr/>
          <a:lstStyle/>
          <a:p>
            <a:fld id="{72CC1286-1CFD-434F-91E2-447085530BDC}" type="slidenum">
              <a:rPr lang="en-IN" smtClean="0"/>
              <a:t>74</a:t>
            </a:fld>
            <a:endParaRPr lang="en-IN" dirty="0"/>
          </a:p>
        </p:txBody>
      </p:sp>
    </p:spTree>
    <p:extLst>
      <p:ext uri="{BB962C8B-B14F-4D97-AF65-F5344CB8AC3E}">
        <p14:creationId xmlns:p14="http://schemas.microsoft.com/office/powerpoint/2010/main" val="34564264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4D799-8A42-4F3E-A1D9-2CFF16BCA72B}"/>
              </a:ext>
            </a:extLst>
          </p:cNvPr>
          <p:cNvSpPr>
            <a:spLocks noGrp="1"/>
          </p:cNvSpPr>
          <p:nvPr>
            <p:ph type="title"/>
          </p:nvPr>
        </p:nvSpPr>
        <p:spPr/>
        <p:txBody>
          <a:bodyPr>
            <a:normAutofit/>
          </a:bodyPr>
          <a:lstStyle/>
          <a:p>
            <a:r>
              <a:rPr lang="en-IN" sz="2700" dirty="0"/>
              <a:t>http://164.100.80.180/ewbnat9/Account/SMSReg.aspx</a:t>
            </a:r>
          </a:p>
        </p:txBody>
      </p:sp>
      <p:pic>
        <p:nvPicPr>
          <p:cNvPr id="4" name="Content Placeholder 3">
            <a:extLst>
              <a:ext uri="{FF2B5EF4-FFF2-40B4-BE49-F238E27FC236}">
                <a16:creationId xmlns:a16="http://schemas.microsoft.com/office/drawing/2014/main" id="{A2D73A1C-C28B-4D14-9FAE-178619887B1F}"/>
              </a:ext>
            </a:extLst>
          </p:cNvPr>
          <p:cNvPicPr>
            <a:picLocks noGrp="1" noChangeAspect="1"/>
          </p:cNvPicPr>
          <p:nvPr>
            <p:ph idx="1"/>
          </p:nvPr>
        </p:nvPicPr>
        <p:blipFill>
          <a:blip r:embed="rId2"/>
          <a:stretch>
            <a:fillRect/>
          </a:stretch>
        </p:blipFill>
        <p:spPr>
          <a:xfrm>
            <a:off x="5541431" y="1690687"/>
            <a:ext cx="5681950" cy="3689833"/>
          </a:xfrm>
          <a:prstGeom prst="rect">
            <a:avLst/>
          </a:prstGeom>
        </p:spPr>
      </p:pic>
      <p:sp>
        <p:nvSpPr>
          <p:cNvPr id="3" name="Slide Number Placeholder 2">
            <a:extLst>
              <a:ext uri="{FF2B5EF4-FFF2-40B4-BE49-F238E27FC236}">
                <a16:creationId xmlns:a16="http://schemas.microsoft.com/office/drawing/2014/main" id="{444EBDA2-06D4-4368-9465-C8CCBDAD1BC8}"/>
              </a:ext>
            </a:extLst>
          </p:cNvPr>
          <p:cNvSpPr>
            <a:spLocks noGrp="1"/>
          </p:cNvSpPr>
          <p:nvPr>
            <p:ph type="sldNum" sz="quarter" idx="12"/>
          </p:nvPr>
        </p:nvSpPr>
        <p:spPr/>
        <p:txBody>
          <a:bodyPr/>
          <a:lstStyle/>
          <a:p>
            <a:fld id="{72CC1286-1CFD-434F-91E2-447085530BDC}" type="slidenum">
              <a:rPr lang="en-IN" smtClean="0"/>
              <a:t>75</a:t>
            </a:fld>
            <a:endParaRPr lang="en-IN" dirty="0"/>
          </a:p>
        </p:txBody>
      </p:sp>
      <p:pic>
        <p:nvPicPr>
          <p:cNvPr id="5" name="Picture 4">
            <a:extLst>
              <a:ext uri="{FF2B5EF4-FFF2-40B4-BE49-F238E27FC236}">
                <a16:creationId xmlns:a16="http://schemas.microsoft.com/office/drawing/2014/main" id="{6583DDC3-A95B-45BA-B6A6-0FC22A4575FE}"/>
              </a:ext>
            </a:extLst>
          </p:cNvPr>
          <p:cNvPicPr>
            <a:picLocks noChangeAspect="1"/>
          </p:cNvPicPr>
          <p:nvPr/>
        </p:nvPicPr>
        <p:blipFill>
          <a:blip r:embed="rId3"/>
          <a:stretch>
            <a:fillRect/>
          </a:stretch>
        </p:blipFill>
        <p:spPr>
          <a:xfrm>
            <a:off x="918883" y="1827592"/>
            <a:ext cx="4460632" cy="1443145"/>
          </a:xfrm>
          <a:prstGeom prst="rect">
            <a:avLst/>
          </a:prstGeom>
        </p:spPr>
      </p:pic>
    </p:spTree>
    <p:extLst>
      <p:ext uri="{BB962C8B-B14F-4D97-AF65-F5344CB8AC3E}">
        <p14:creationId xmlns:p14="http://schemas.microsoft.com/office/powerpoint/2010/main" val="1807591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4EB55-F96B-4368-ABFD-F37E4CF8A396}"/>
              </a:ext>
            </a:extLst>
          </p:cNvPr>
          <p:cNvSpPr>
            <a:spLocks noGrp="1"/>
          </p:cNvSpPr>
          <p:nvPr>
            <p:ph type="title"/>
          </p:nvPr>
        </p:nvSpPr>
        <p:spPr/>
        <p:txBody>
          <a:bodyPr/>
          <a:lstStyle/>
          <a:p>
            <a:r>
              <a:rPr lang="en-IN" dirty="0"/>
              <a:t>Pre-requisite</a:t>
            </a:r>
          </a:p>
        </p:txBody>
      </p:sp>
      <p:sp>
        <p:nvSpPr>
          <p:cNvPr id="3" name="Content Placeholder 2">
            <a:extLst>
              <a:ext uri="{FF2B5EF4-FFF2-40B4-BE49-F238E27FC236}">
                <a16:creationId xmlns:a16="http://schemas.microsoft.com/office/drawing/2014/main" id="{461958C1-90A9-4044-9F6F-0600BAB87A40}"/>
              </a:ext>
            </a:extLst>
          </p:cNvPr>
          <p:cNvSpPr>
            <a:spLocks noGrp="1"/>
          </p:cNvSpPr>
          <p:nvPr>
            <p:ph idx="1"/>
          </p:nvPr>
        </p:nvSpPr>
        <p:spPr/>
        <p:txBody>
          <a:bodyPr/>
          <a:lstStyle/>
          <a:p>
            <a:r>
              <a:rPr lang="en-IN" dirty="0"/>
              <a:t>opt Registration and ‘for SMS’ option. </a:t>
            </a:r>
          </a:p>
          <a:p>
            <a:r>
              <a:rPr lang="en-IN" dirty="0"/>
              <a:t>The tax payer/transporter can register maximum 2 mobile numbers for the m-Way Bill purpose </a:t>
            </a:r>
          </a:p>
        </p:txBody>
      </p:sp>
      <p:sp>
        <p:nvSpPr>
          <p:cNvPr id="4" name="Slide Number Placeholder 3">
            <a:extLst>
              <a:ext uri="{FF2B5EF4-FFF2-40B4-BE49-F238E27FC236}">
                <a16:creationId xmlns:a16="http://schemas.microsoft.com/office/drawing/2014/main" id="{2CAB4307-41AF-495B-B089-28E62CA55579}"/>
              </a:ext>
            </a:extLst>
          </p:cNvPr>
          <p:cNvSpPr>
            <a:spLocks noGrp="1"/>
          </p:cNvSpPr>
          <p:nvPr>
            <p:ph type="sldNum" sz="quarter" idx="12"/>
          </p:nvPr>
        </p:nvSpPr>
        <p:spPr/>
        <p:txBody>
          <a:bodyPr/>
          <a:lstStyle/>
          <a:p>
            <a:fld id="{72CC1286-1CFD-434F-91E2-447085530BDC}" type="slidenum">
              <a:rPr lang="en-IN" smtClean="0"/>
              <a:t>76</a:t>
            </a:fld>
            <a:endParaRPr lang="en-IN" dirty="0"/>
          </a:p>
        </p:txBody>
      </p:sp>
    </p:spTree>
    <p:extLst>
      <p:ext uri="{BB962C8B-B14F-4D97-AF65-F5344CB8AC3E}">
        <p14:creationId xmlns:p14="http://schemas.microsoft.com/office/powerpoint/2010/main" val="8161744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179C8B-5BBB-4578-8401-9A25451EF012}"/>
              </a:ext>
            </a:extLst>
          </p:cNvPr>
          <p:cNvSpPr>
            <a:spLocks noGrp="1"/>
          </p:cNvSpPr>
          <p:nvPr>
            <p:ph type="title"/>
          </p:nvPr>
        </p:nvSpPr>
        <p:spPr/>
        <p:txBody>
          <a:bodyPr>
            <a:normAutofit fontScale="90000"/>
          </a:bodyPr>
          <a:lstStyle/>
          <a:p>
            <a:r>
              <a:rPr lang="en-IN" sz="4800" dirty="0"/>
              <a:t>Generate the E-WayBill - Taxpayer</a:t>
            </a:r>
          </a:p>
        </p:txBody>
      </p:sp>
      <p:sp>
        <p:nvSpPr>
          <p:cNvPr id="3" name="Text Placeholder 2">
            <a:extLst>
              <a:ext uri="{FF2B5EF4-FFF2-40B4-BE49-F238E27FC236}">
                <a16:creationId xmlns:a16="http://schemas.microsoft.com/office/drawing/2014/main" id="{07E42628-F76A-49B4-B155-EE0D3E8A45B4}"/>
              </a:ext>
            </a:extLst>
          </p:cNvPr>
          <p:cNvSpPr>
            <a:spLocks noGrp="1"/>
          </p:cNvSpPr>
          <p:nvPr>
            <p:ph type="body" idx="1"/>
          </p:nvPr>
        </p:nvSpPr>
        <p:spPr/>
        <p:txBody>
          <a:bodyPr/>
          <a:lstStyle/>
          <a:p>
            <a:endParaRPr lang="en-IN" dirty="0"/>
          </a:p>
        </p:txBody>
      </p:sp>
      <p:sp>
        <p:nvSpPr>
          <p:cNvPr id="2" name="Slide Number Placeholder 1">
            <a:extLst>
              <a:ext uri="{FF2B5EF4-FFF2-40B4-BE49-F238E27FC236}">
                <a16:creationId xmlns:a16="http://schemas.microsoft.com/office/drawing/2014/main" id="{CDBEEAC7-1072-4932-A809-54C2C5AE86F5}"/>
              </a:ext>
            </a:extLst>
          </p:cNvPr>
          <p:cNvSpPr>
            <a:spLocks noGrp="1"/>
          </p:cNvSpPr>
          <p:nvPr>
            <p:ph type="sldNum" sz="quarter" idx="12"/>
          </p:nvPr>
        </p:nvSpPr>
        <p:spPr/>
        <p:txBody>
          <a:bodyPr/>
          <a:lstStyle/>
          <a:p>
            <a:fld id="{72CC1286-1CFD-434F-91E2-447085530BDC}" type="slidenum">
              <a:rPr lang="en-IN" smtClean="0"/>
              <a:t>77</a:t>
            </a:fld>
            <a:endParaRPr lang="en-IN" dirty="0"/>
          </a:p>
        </p:txBody>
      </p:sp>
    </p:spTree>
    <p:extLst>
      <p:ext uri="{BB962C8B-B14F-4D97-AF65-F5344CB8AC3E}">
        <p14:creationId xmlns:p14="http://schemas.microsoft.com/office/powerpoint/2010/main" val="28718158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780827" y="346730"/>
            <a:ext cx="9136171" cy="5592157"/>
          </a:xfrm>
          <a:prstGeom prst="rect">
            <a:avLst/>
          </a:prstGeom>
        </p:spPr>
        <p:txBody>
          <a:bodyPr vert="horz" wrap="square" lIns="91425" tIns="91425" rIns="91425" bIns="91425" rtlCol="0" anchor="t" anchorCtr="0">
            <a:noAutofit/>
          </a:bodyPr>
          <a:lstStyle/>
          <a:p>
            <a:pPr lvl="0">
              <a:buNone/>
            </a:pPr>
            <a:r>
              <a:rPr lang="en-IN" b="1" u="sng" dirty="0">
                <a:solidFill>
                  <a:schemeClr val="bg1"/>
                </a:solidFill>
              </a:rPr>
              <a:t>Format of SMS request to SMS to :77382 99899 </a:t>
            </a:r>
          </a:p>
          <a:p>
            <a:pPr lvl="1">
              <a:buNone/>
            </a:pPr>
            <a:endParaRPr lang="en-IN" sz="3600" dirty="0">
              <a:solidFill>
                <a:schemeClr val="tx1"/>
              </a:solidFill>
            </a:endParaRPr>
          </a:p>
          <a:p>
            <a:pPr lvl="1">
              <a:buNone/>
            </a:pPr>
            <a:r>
              <a:rPr lang="en-IN" sz="3200" dirty="0">
                <a:solidFill>
                  <a:schemeClr val="tx1"/>
                </a:solidFill>
              </a:rPr>
              <a:t>EWBG </a:t>
            </a:r>
          </a:p>
          <a:p>
            <a:pPr lvl="1">
              <a:buNone/>
            </a:pPr>
            <a:r>
              <a:rPr lang="en-IN" sz="3200" dirty="0">
                <a:solidFill>
                  <a:schemeClr val="tx1"/>
                </a:solidFill>
              </a:rPr>
              <a:t>TranType </a:t>
            </a:r>
          </a:p>
          <a:p>
            <a:pPr lvl="1">
              <a:buNone/>
            </a:pPr>
            <a:r>
              <a:rPr lang="en-IN" sz="3200" dirty="0">
                <a:solidFill>
                  <a:schemeClr val="tx1"/>
                </a:solidFill>
              </a:rPr>
              <a:t>RecGSTIN </a:t>
            </a:r>
          </a:p>
          <a:p>
            <a:pPr lvl="1">
              <a:buNone/>
            </a:pPr>
            <a:r>
              <a:rPr lang="en-IN" sz="3200" dirty="0">
                <a:solidFill>
                  <a:schemeClr val="tx1"/>
                </a:solidFill>
              </a:rPr>
              <a:t>DelPinCode </a:t>
            </a:r>
          </a:p>
          <a:p>
            <a:pPr lvl="1">
              <a:buNone/>
            </a:pPr>
            <a:r>
              <a:rPr lang="en-IN" sz="3200" dirty="0">
                <a:solidFill>
                  <a:schemeClr val="tx1"/>
                </a:solidFill>
              </a:rPr>
              <a:t>InvNo </a:t>
            </a:r>
          </a:p>
          <a:p>
            <a:pPr lvl="1">
              <a:buNone/>
            </a:pPr>
            <a:r>
              <a:rPr lang="en-IN" sz="3200" dirty="0">
                <a:solidFill>
                  <a:schemeClr val="tx1"/>
                </a:solidFill>
              </a:rPr>
              <a:t>InvDate </a:t>
            </a:r>
          </a:p>
          <a:p>
            <a:pPr lvl="1">
              <a:buNone/>
            </a:pPr>
            <a:r>
              <a:rPr lang="en-IN" sz="3200" dirty="0">
                <a:solidFill>
                  <a:schemeClr val="tx1"/>
                </a:solidFill>
              </a:rPr>
              <a:t>TotalValue </a:t>
            </a:r>
          </a:p>
          <a:p>
            <a:pPr lvl="1">
              <a:buNone/>
            </a:pPr>
            <a:r>
              <a:rPr lang="en-IN" sz="3200" dirty="0">
                <a:solidFill>
                  <a:schemeClr val="tx1"/>
                </a:solidFill>
              </a:rPr>
              <a:t>HSNCode </a:t>
            </a:r>
          </a:p>
          <a:p>
            <a:pPr lvl="1">
              <a:buNone/>
            </a:pPr>
            <a:r>
              <a:rPr lang="en-IN" sz="3200" dirty="0">
                <a:solidFill>
                  <a:schemeClr val="tx1"/>
                </a:solidFill>
              </a:rPr>
              <a:t>ApprDist</a:t>
            </a:r>
          </a:p>
          <a:p>
            <a:pPr lvl="1">
              <a:buNone/>
            </a:pPr>
            <a:r>
              <a:rPr lang="en-IN" sz="3200" dirty="0">
                <a:solidFill>
                  <a:schemeClr val="tx1"/>
                </a:solidFill>
              </a:rPr>
              <a:t>Vehicle</a:t>
            </a:r>
          </a:p>
        </p:txBody>
      </p:sp>
      <p:sp>
        <p:nvSpPr>
          <p:cNvPr id="231" name="Shape 231"/>
          <p:cNvSpPr txBox="1">
            <a:spLocks noGrp="1"/>
          </p:cNvSpPr>
          <p:nvPr>
            <p:ph type="sldNum" idx="12"/>
          </p:nvPr>
        </p:nvSpPr>
        <p:spPr>
          <a:prstGeom prst="rect">
            <a:avLst/>
          </a:prstGeom>
        </p:spPr>
        <p:txBody>
          <a:bodyPr vert="horz" wrap="square" lIns="91425" tIns="91425" rIns="91425" bIns="91425" rtlCol="0" anchor="ctr" anchorCtr="0">
            <a:noAutofit/>
          </a:bodyPr>
          <a:lstStyle/>
          <a:p>
            <a:fld id="{00000000-1234-1234-1234-123412341234}" type="slidenum">
              <a:rPr lang="en"/>
              <a:pPr/>
              <a:t>78</a:t>
            </a:fld>
            <a:endParaRPr lang="en"/>
          </a:p>
        </p:txBody>
      </p:sp>
      <p:sp>
        <p:nvSpPr>
          <p:cNvPr id="230" name="Shape 230"/>
          <p:cNvSpPr txBox="1">
            <a:spLocks noGrp="1"/>
          </p:cNvSpPr>
          <p:nvPr>
            <p:ph type="sldNum" idx="4294967295"/>
          </p:nvPr>
        </p:nvSpPr>
        <p:spPr>
          <a:xfrm>
            <a:off x="10704513" y="5494338"/>
            <a:ext cx="1487487" cy="314325"/>
          </a:xfrm>
          <a:prstGeom prst="rect">
            <a:avLst/>
          </a:prstGeom>
        </p:spPr>
        <p:txBody>
          <a:bodyPr vert="horz" wrap="square" lIns="91425" tIns="91425" rIns="91425" bIns="91425" rtlCol="0" anchor="ctr" anchorCtr="0">
            <a:noAutofit/>
          </a:bodyPr>
          <a:lstStyle/>
          <a:p>
            <a:fld id="{00000000-1234-1234-1234-123412341234}" type="slidenum">
              <a:rPr lang="en"/>
              <a:pPr/>
              <a:t>78</a:t>
            </a:fld>
            <a:endParaRPr lang="en"/>
          </a:p>
        </p:txBody>
      </p:sp>
      <p:sp>
        <p:nvSpPr>
          <p:cNvPr id="5" name="TextBox 4"/>
          <p:cNvSpPr txBox="1"/>
          <p:nvPr/>
        </p:nvSpPr>
        <p:spPr>
          <a:xfrm>
            <a:off x="5789678" y="2146795"/>
            <a:ext cx="5345780" cy="369332"/>
          </a:xfrm>
          <a:prstGeom prst="rect">
            <a:avLst/>
          </a:prstGeom>
          <a:noFill/>
        </p:spPr>
        <p:txBody>
          <a:bodyPr wrap="square" rtlCol="0">
            <a:spAutoFit/>
          </a:bodyPr>
          <a:lstStyle/>
          <a:p>
            <a:pPr lvl="0">
              <a:buNone/>
            </a:pPr>
            <a:r>
              <a:rPr lang="en-IN" dirty="0"/>
              <a:t>(Space should be there between these parameters)  </a:t>
            </a:r>
            <a:endParaRPr lang="en" dirty="0"/>
          </a:p>
        </p:txBody>
      </p:sp>
    </p:spTree>
    <p:extLst>
      <p:ext uri="{BB962C8B-B14F-4D97-AF65-F5344CB8AC3E}">
        <p14:creationId xmlns:p14="http://schemas.microsoft.com/office/powerpoint/2010/main" val="7425885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13D784-F8A0-42C0-8628-371F9149B0B7}"/>
              </a:ext>
            </a:extLst>
          </p:cNvPr>
          <p:cNvSpPr>
            <a:spLocks noGrp="1"/>
          </p:cNvSpPr>
          <p:nvPr>
            <p:ph type="title"/>
          </p:nvPr>
        </p:nvSpPr>
        <p:spPr/>
        <p:txBody>
          <a:bodyPr/>
          <a:lstStyle/>
          <a:p>
            <a:r>
              <a:rPr lang="en-IN" dirty="0"/>
              <a:t>Terms Definition</a:t>
            </a:r>
          </a:p>
        </p:txBody>
      </p:sp>
      <p:sp>
        <p:nvSpPr>
          <p:cNvPr id="4" name="Content Placeholder 3">
            <a:extLst>
              <a:ext uri="{FF2B5EF4-FFF2-40B4-BE49-F238E27FC236}">
                <a16:creationId xmlns:a16="http://schemas.microsoft.com/office/drawing/2014/main" id="{D1B9A3CA-7F6D-44B0-9AD1-D7BD99A7D9A4}"/>
              </a:ext>
            </a:extLst>
          </p:cNvPr>
          <p:cNvSpPr>
            <a:spLocks noGrp="1"/>
          </p:cNvSpPr>
          <p:nvPr>
            <p:ph idx="1"/>
          </p:nvPr>
        </p:nvSpPr>
        <p:spPr>
          <a:xfrm>
            <a:off x="383405" y="1357733"/>
            <a:ext cx="10870749" cy="4990313"/>
          </a:xfrm>
        </p:spPr>
        <p:txBody>
          <a:bodyPr>
            <a:normAutofit fontScale="92500" lnSpcReduction="20000"/>
          </a:bodyPr>
          <a:lstStyle/>
          <a:p>
            <a:pPr marL="0" indent="0">
              <a:lnSpc>
                <a:spcPct val="120000"/>
              </a:lnSpc>
              <a:buNone/>
            </a:pPr>
            <a:r>
              <a:rPr lang="en-IN" dirty="0"/>
              <a:t>EWBG 		- e-Way Bill Generate Key Word – It is fixed for generation </a:t>
            </a:r>
          </a:p>
          <a:p>
            <a:pPr marL="0" indent="0">
              <a:lnSpc>
                <a:spcPct val="120000"/>
              </a:lnSpc>
              <a:buNone/>
            </a:pPr>
            <a:r>
              <a:rPr lang="en-IN" dirty="0"/>
              <a:t>TranType 	- Transaction Type -Refer to the Code list </a:t>
            </a:r>
          </a:p>
          <a:p>
            <a:pPr marL="0" indent="0">
              <a:lnSpc>
                <a:spcPct val="120000"/>
              </a:lnSpc>
              <a:buNone/>
            </a:pPr>
            <a:r>
              <a:rPr lang="en-IN" dirty="0" err="1"/>
              <a:t>RecGSTIN</a:t>
            </a:r>
            <a:r>
              <a:rPr lang="en-IN" dirty="0"/>
              <a:t> 	- Recipient’s GSTIN. If it not there, then URP for 						‘Unregistered Person’</a:t>
            </a:r>
          </a:p>
          <a:p>
            <a:pPr marL="0" indent="0">
              <a:lnSpc>
                <a:spcPct val="120000"/>
              </a:lnSpc>
              <a:buNone/>
            </a:pPr>
            <a:r>
              <a:rPr lang="en-IN" dirty="0"/>
              <a:t>DelPinCode 	- PIN Code of Place of Delivery of Goods </a:t>
            </a:r>
          </a:p>
          <a:p>
            <a:pPr marL="0" indent="0">
              <a:lnSpc>
                <a:spcPct val="120000"/>
              </a:lnSpc>
              <a:buNone/>
            </a:pPr>
            <a:r>
              <a:rPr lang="en-IN" dirty="0"/>
              <a:t>InvNo 		- Invoice or Bill Number of the document of supplier of goods</a:t>
            </a:r>
          </a:p>
          <a:p>
            <a:pPr marL="0" indent="0">
              <a:lnSpc>
                <a:spcPct val="120000"/>
              </a:lnSpc>
              <a:buNone/>
            </a:pPr>
            <a:r>
              <a:rPr lang="en-IN" dirty="0"/>
              <a:t>InvDate 		- Invoice or Bill Date of the document of supplier of goods</a:t>
            </a:r>
          </a:p>
          <a:p>
            <a:pPr marL="0" indent="0">
              <a:lnSpc>
                <a:spcPct val="120000"/>
              </a:lnSpc>
              <a:buNone/>
            </a:pPr>
            <a:r>
              <a:rPr lang="en-IN" dirty="0"/>
              <a:t>TotalValue 	- Total Value of goods as per Invoice/Bill document in Rs.</a:t>
            </a:r>
          </a:p>
          <a:p>
            <a:pPr marL="0" indent="0">
              <a:lnSpc>
                <a:spcPct val="120000"/>
              </a:lnSpc>
              <a:buNone/>
            </a:pPr>
            <a:r>
              <a:rPr lang="en-IN" dirty="0"/>
              <a:t>HSNCode 	- HSN Code of the first Commodity </a:t>
            </a:r>
          </a:p>
          <a:p>
            <a:pPr marL="0" indent="0">
              <a:lnSpc>
                <a:spcPct val="120000"/>
              </a:lnSpc>
              <a:buNone/>
            </a:pPr>
            <a:r>
              <a:rPr lang="en-IN" dirty="0"/>
              <a:t>ApprDist 	- Approximate distance in KMs between consignor and consignee 				Vehicle Number in which the goods is being moved</a:t>
            </a:r>
          </a:p>
          <a:p>
            <a:pPr marL="0" indent="0">
              <a:lnSpc>
                <a:spcPct val="120000"/>
              </a:lnSpc>
              <a:buNone/>
            </a:pPr>
            <a:r>
              <a:rPr lang="en-IN" dirty="0"/>
              <a:t>Vehicle		- Vehicle Number in which the goods is being moved</a:t>
            </a:r>
          </a:p>
          <a:p>
            <a:pPr>
              <a:lnSpc>
                <a:spcPct val="120000"/>
              </a:lnSpc>
            </a:pPr>
            <a:endParaRPr lang="en-IN" dirty="0"/>
          </a:p>
        </p:txBody>
      </p:sp>
      <p:sp>
        <p:nvSpPr>
          <p:cNvPr id="2" name="Slide Number Placeholder 1">
            <a:extLst>
              <a:ext uri="{FF2B5EF4-FFF2-40B4-BE49-F238E27FC236}">
                <a16:creationId xmlns:a16="http://schemas.microsoft.com/office/drawing/2014/main" id="{966256F2-4096-4EAB-A65B-E3BDD3A017BC}"/>
              </a:ext>
            </a:extLst>
          </p:cNvPr>
          <p:cNvSpPr>
            <a:spLocks noGrp="1"/>
          </p:cNvSpPr>
          <p:nvPr>
            <p:ph type="sldNum" sz="quarter" idx="12"/>
          </p:nvPr>
        </p:nvSpPr>
        <p:spPr/>
        <p:txBody>
          <a:bodyPr/>
          <a:lstStyle/>
          <a:p>
            <a:fld id="{72CC1286-1CFD-434F-91E2-447085530BDC}" type="slidenum">
              <a:rPr lang="en-IN" smtClean="0"/>
              <a:t>79</a:t>
            </a:fld>
            <a:endParaRPr lang="en-IN" dirty="0"/>
          </a:p>
        </p:txBody>
      </p:sp>
    </p:spTree>
    <p:extLst>
      <p:ext uri="{BB962C8B-B14F-4D97-AF65-F5344CB8AC3E}">
        <p14:creationId xmlns:p14="http://schemas.microsoft.com/office/powerpoint/2010/main" val="308257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701B-F5F3-4B53-A8B5-FBAC663A5851}"/>
              </a:ext>
            </a:extLst>
          </p:cNvPr>
          <p:cNvSpPr>
            <a:spLocks noGrp="1"/>
          </p:cNvSpPr>
          <p:nvPr>
            <p:ph type="title"/>
          </p:nvPr>
        </p:nvSpPr>
        <p:spPr/>
        <p:txBody>
          <a:bodyPr/>
          <a:lstStyle/>
          <a:p>
            <a:r>
              <a:rPr lang="en-US" dirty="0"/>
              <a:t>Process</a:t>
            </a:r>
            <a:endParaRPr lang="en-IN" dirty="0"/>
          </a:p>
        </p:txBody>
      </p:sp>
      <p:graphicFrame>
        <p:nvGraphicFramePr>
          <p:cNvPr id="4" name="Content Placeholder 3">
            <a:extLst>
              <a:ext uri="{FF2B5EF4-FFF2-40B4-BE49-F238E27FC236}">
                <a16:creationId xmlns:a16="http://schemas.microsoft.com/office/drawing/2014/main" id="{DA3E2F45-A089-43FA-A613-F8637177A954}"/>
              </a:ext>
            </a:extLst>
          </p:cNvPr>
          <p:cNvGraphicFramePr>
            <a:graphicFrameLocks noGrp="1"/>
          </p:cNvGraphicFramePr>
          <p:nvPr>
            <p:ph idx="1"/>
            <p:extLst/>
          </p:nvPr>
        </p:nvGraphicFramePr>
        <p:xfrm>
          <a:off x="549519" y="1477108"/>
          <a:ext cx="11276135" cy="4563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1DC8F555-626B-449A-A8FC-FFD3CAD46003}"/>
              </a:ext>
            </a:extLst>
          </p:cNvPr>
          <p:cNvSpPr>
            <a:spLocks noGrp="1"/>
          </p:cNvSpPr>
          <p:nvPr>
            <p:ph type="sldNum" sz="quarter" idx="12"/>
          </p:nvPr>
        </p:nvSpPr>
        <p:spPr/>
        <p:txBody>
          <a:bodyPr/>
          <a:lstStyle/>
          <a:p>
            <a:fld id="{72CC1286-1CFD-434F-91E2-447085530BDC}" type="slidenum">
              <a:rPr lang="en-IN" smtClean="0"/>
              <a:t>8</a:t>
            </a:fld>
            <a:endParaRPr lang="en-IN" dirty="0"/>
          </a:p>
        </p:txBody>
      </p:sp>
    </p:spTree>
    <p:extLst>
      <p:ext uri="{BB962C8B-B14F-4D97-AF65-F5344CB8AC3E}">
        <p14:creationId xmlns:p14="http://schemas.microsoft.com/office/powerpoint/2010/main" val="27983598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16F0-387A-4E6C-A207-47BE5F3A5479}"/>
              </a:ext>
            </a:extLst>
          </p:cNvPr>
          <p:cNvSpPr>
            <a:spLocks noGrp="1"/>
          </p:cNvSpPr>
          <p:nvPr>
            <p:ph type="title"/>
          </p:nvPr>
        </p:nvSpPr>
        <p:spPr/>
        <p:txBody>
          <a:bodyPr/>
          <a:lstStyle/>
          <a:p>
            <a:r>
              <a:rPr lang="en-IN" dirty="0"/>
              <a:t>Transaction – Sub Type</a:t>
            </a:r>
          </a:p>
        </p:txBody>
      </p:sp>
      <p:sp>
        <p:nvSpPr>
          <p:cNvPr id="3" name="Content Placeholder 2">
            <a:extLst>
              <a:ext uri="{FF2B5EF4-FFF2-40B4-BE49-F238E27FC236}">
                <a16:creationId xmlns:a16="http://schemas.microsoft.com/office/drawing/2014/main" id="{3C0140C1-4F93-4E1A-AFDF-9AFD5AE4A3CE}"/>
              </a:ext>
            </a:extLst>
          </p:cNvPr>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fontAlgn="t">
              <a:buNone/>
            </a:pPr>
            <a:r>
              <a:rPr lang="en-IN" dirty="0"/>
              <a:t>OSUP – Outward Supply</a:t>
            </a:r>
          </a:p>
          <a:p>
            <a:pPr marL="0" indent="0" fontAlgn="t">
              <a:buNone/>
            </a:pPr>
            <a:r>
              <a:rPr lang="en-IN" dirty="0"/>
              <a:t>OEXP – Outward Export,</a:t>
            </a:r>
          </a:p>
          <a:p>
            <a:pPr marL="0" indent="0" fontAlgn="t">
              <a:buNone/>
            </a:pPr>
            <a:r>
              <a:rPr lang="en-IN" dirty="0"/>
              <a:t>OJOB – Outward Job Work,</a:t>
            </a:r>
          </a:p>
          <a:p>
            <a:pPr marL="0" indent="0" fontAlgn="t">
              <a:buNone/>
            </a:pPr>
            <a:r>
              <a:rPr lang="en-IN" dirty="0"/>
              <a:t>OSCD – Outward SKD/CKD,</a:t>
            </a:r>
          </a:p>
          <a:p>
            <a:pPr marL="0" indent="0" fontAlgn="t">
              <a:buNone/>
            </a:pPr>
            <a:r>
              <a:rPr lang="en-IN" dirty="0"/>
              <a:t>ORNK – Outward Recipient Not Known</a:t>
            </a:r>
          </a:p>
          <a:p>
            <a:pPr marL="0" indent="0" fontAlgn="t">
              <a:buNone/>
            </a:pPr>
            <a:r>
              <a:rPr lang="en-IN" dirty="0"/>
              <a:t>OFOU – Outward For Own Use, </a:t>
            </a:r>
          </a:p>
          <a:p>
            <a:pPr marL="0" indent="0" fontAlgn="t">
              <a:buNone/>
            </a:pPr>
            <a:r>
              <a:rPr lang="en-IN" dirty="0"/>
              <a:t>OEOF – Outward Exhibitions &amp; Fairs</a:t>
            </a:r>
          </a:p>
          <a:p>
            <a:pPr marL="0" indent="0" fontAlgn="t">
              <a:buNone/>
            </a:pPr>
            <a:r>
              <a:rPr lang="en-IN" dirty="0"/>
              <a:t>OLNS – Outward Line Sales, </a:t>
            </a:r>
          </a:p>
          <a:p>
            <a:pPr marL="0" indent="0" fontAlgn="t">
              <a:buNone/>
            </a:pPr>
            <a:r>
              <a:rPr lang="en-IN" dirty="0"/>
              <a:t>OOTH – Outward Others</a:t>
            </a:r>
          </a:p>
        </p:txBody>
      </p:sp>
      <p:sp>
        <p:nvSpPr>
          <p:cNvPr id="4" name="Content Placeholder 3">
            <a:extLst>
              <a:ext uri="{FF2B5EF4-FFF2-40B4-BE49-F238E27FC236}">
                <a16:creationId xmlns:a16="http://schemas.microsoft.com/office/drawing/2014/main" id="{0378E5DB-D082-4F3D-8C56-9C333C7F6770}"/>
              </a:ext>
            </a:extLst>
          </p:cNvPr>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lnSpc>
                <a:spcPct val="110000"/>
              </a:lnSpc>
              <a:buNone/>
            </a:pPr>
            <a:r>
              <a:rPr lang="en-IN" dirty="0"/>
              <a:t>ISUP – Inward Supply, </a:t>
            </a:r>
          </a:p>
          <a:p>
            <a:pPr marL="0" indent="0">
              <a:lnSpc>
                <a:spcPct val="110000"/>
              </a:lnSpc>
              <a:buNone/>
            </a:pPr>
            <a:r>
              <a:rPr lang="en-IN" dirty="0"/>
              <a:t>IIMP – Inward Import, </a:t>
            </a:r>
          </a:p>
          <a:p>
            <a:pPr marL="0" indent="0">
              <a:lnSpc>
                <a:spcPct val="110000"/>
              </a:lnSpc>
              <a:buNone/>
            </a:pPr>
            <a:r>
              <a:rPr lang="en-IN" dirty="0"/>
              <a:t>ISCD – Inward SKD/CKD, </a:t>
            </a:r>
          </a:p>
          <a:p>
            <a:pPr marL="0" indent="0">
              <a:lnSpc>
                <a:spcPct val="110000"/>
              </a:lnSpc>
              <a:buNone/>
            </a:pPr>
            <a:r>
              <a:rPr lang="en-IN" dirty="0"/>
              <a:t>IJWR – Inward Job Work Returns, </a:t>
            </a:r>
          </a:p>
          <a:p>
            <a:pPr marL="0" indent="0">
              <a:lnSpc>
                <a:spcPct val="110000"/>
              </a:lnSpc>
              <a:buNone/>
            </a:pPr>
            <a:r>
              <a:rPr lang="en-IN" dirty="0"/>
              <a:t>ISLR – Inward Sales Returns, </a:t>
            </a:r>
          </a:p>
          <a:p>
            <a:pPr marL="0" indent="0">
              <a:lnSpc>
                <a:spcPct val="110000"/>
              </a:lnSpc>
              <a:buNone/>
            </a:pPr>
            <a:r>
              <a:rPr lang="en-IN" dirty="0"/>
              <a:t>IEOF – Inward Exhibitions &amp; Fairs</a:t>
            </a:r>
          </a:p>
          <a:p>
            <a:pPr marL="0" indent="0">
              <a:lnSpc>
                <a:spcPct val="110000"/>
              </a:lnSpc>
              <a:buNone/>
            </a:pPr>
            <a:r>
              <a:rPr lang="en-IN" dirty="0"/>
              <a:t>IOTH – Inward Others 	</a:t>
            </a:r>
          </a:p>
          <a:p>
            <a:pPr marL="0" indent="0">
              <a:lnSpc>
                <a:spcPct val="110000"/>
              </a:lnSpc>
              <a:buNone/>
            </a:pPr>
            <a:endParaRPr lang="en-IN" dirty="0"/>
          </a:p>
        </p:txBody>
      </p:sp>
      <p:sp>
        <p:nvSpPr>
          <p:cNvPr id="5" name="Slide Number Placeholder 4">
            <a:extLst>
              <a:ext uri="{FF2B5EF4-FFF2-40B4-BE49-F238E27FC236}">
                <a16:creationId xmlns:a16="http://schemas.microsoft.com/office/drawing/2014/main" id="{3AA9E8A5-1215-42B6-B17A-8CB4A5241616}"/>
              </a:ext>
            </a:extLst>
          </p:cNvPr>
          <p:cNvSpPr>
            <a:spLocks noGrp="1"/>
          </p:cNvSpPr>
          <p:nvPr>
            <p:ph type="sldNum" sz="quarter" idx="12"/>
          </p:nvPr>
        </p:nvSpPr>
        <p:spPr/>
        <p:txBody>
          <a:bodyPr/>
          <a:lstStyle/>
          <a:p>
            <a:fld id="{72CC1286-1CFD-434F-91E2-447085530BDC}" type="slidenum">
              <a:rPr lang="en-IN" smtClean="0"/>
              <a:t>80</a:t>
            </a:fld>
            <a:endParaRPr lang="en-IN" dirty="0"/>
          </a:p>
        </p:txBody>
      </p:sp>
    </p:spTree>
    <p:extLst>
      <p:ext uri="{BB962C8B-B14F-4D97-AF65-F5344CB8AC3E}">
        <p14:creationId xmlns:p14="http://schemas.microsoft.com/office/powerpoint/2010/main" val="28758575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3ED9F-F8C8-4773-8DC4-2C72D712E741}"/>
              </a:ext>
            </a:extLst>
          </p:cNvPr>
          <p:cNvSpPr>
            <a:spLocks noGrp="1"/>
          </p:cNvSpPr>
          <p:nvPr>
            <p:ph type="title"/>
          </p:nvPr>
        </p:nvSpPr>
        <p:spPr/>
        <p:txBody>
          <a:bodyPr/>
          <a:lstStyle/>
          <a:p>
            <a:r>
              <a:rPr lang="en-IN" dirty="0"/>
              <a:t>Sample 1 : SMS to 7738299899</a:t>
            </a:r>
          </a:p>
        </p:txBody>
      </p:sp>
      <p:sp>
        <p:nvSpPr>
          <p:cNvPr id="3" name="Content Placeholder 2">
            <a:extLst>
              <a:ext uri="{FF2B5EF4-FFF2-40B4-BE49-F238E27FC236}">
                <a16:creationId xmlns:a16="http://schemas.microsoft.com/office/drawing/2014/main" id="{031638E4-6FED-42D5-84E5-D78D8AC61E0C}"/>
              </a:ext>
            </a:extLst>
          </p:cNvPr>
          <p:cNvSpPr>
            <a:spLocks noGrp="1"/>
          </p:cNvSpPr>
          <p:nvPr>
            <p:ph idx="1"/>
          </p:nvPr>
        </p:nvSpPr>
        <p:spPr/>
        <p:txBody>
          <a:bodyPr>
            <a:normAutofit/>
          </a:bodyPr>
          <a:lstStyle/>
          <a:p>
            <a:pPr marL="0" indent="0">
              <a:buNone/>
            </a:pPr>
            <a:r>
              <a:rPr lang="en-IN" u="sng" dirty="0"/>
              <a:t>EWBG</a:t>
            </a:r>
            <a:r>
              <a:rPr lang="en-IN" dirty="0"/>
              <a:t> </a:t>
            </a:r>
            <a:r>
              <a:rPr lang="en-IN" u="sng" dirty="0"/>
              <a:t>OSUP</a:t>
            </a:r>
            <a:r>
              <a:rPr lang="en-IN" dirty="0"/>
              <a:t> </a:t>
            </a:r>
            <a:r>
              <a:rPr lang="en-IN" u="sng" dirty="0"/>
              <a:t>29AABCX0892K1ZK</a:t>
            </a:r>
            <a:r>
              <a:rPr lang="en-IN" dirty="0"/>
              <a:t> </a:t>
            </a:r>
            <a:r>
              <a:rPr lang="en-IN" u="sng" dirty="0"/>
              <a:t>560012</a:t>
            </a:r>
            <a:r>
              <a:rPr lang="en-IN" dirty="0"/>
              <a:t> </a:t>
            </a:r>
            <a:r>
              <a:rPr lang="en-IN" u="sng" dirty="0"/>
              <a:t>546</a:t>
            </a:r>
            <a:r>
              <a:rPr lang="en-IN" dirty="0"/>
              <a:t> </a:t>
            </a:r>
            <a:r>
              <a:rPr lang="en-IN" u="sng" dirty="0"/>
              <a:t>10/09/2017</a:t>
            </a:r>
            <a:r>
              <a:rPr lang="en-IN" dirty="0"/>
              <a:t> </a:t>
            </a:r>
            <a:r>
              <a:rPr lang="en-IN" u="sng" dirty="0"/>
              <a:t>75000.00</a:t>
            </a:r>
            <a:r>
              <a:rPr lang="en-IN" dirty="0"/>
              <a:t> </a:t>
            </a:r>
            <a:r>
              <a:rPr lang="en-IN" u="sng" dirty="0"/>
              <a:t>1001</a:t>
            </a:r>
            <a:r>
              <a:rPr lang="en-IN" dirty="0"/>
              <a:t> </a:t>
            </a:r>
            <a:r>
              <a:rPr lang="en-IN" u="sng" dirty="0"/>
              <a:t>234</a:t>
            </a:r>
            <a:r>
              <a:rPr lang="en-IN" dirty="0"/>
              <a:t> </a:t>
            </a:r>
            <a:r>
              <a:rPr lang="en-IN" u="sng" dirty="0"/>
              <a:t>KA12AB1234</a:t>
            </a:r>
            <a:endParaRPr lang="en-IN" dirty="0"/>
          </a:p>
          <a:p>
            <a:pPr marL="0" indent="0">
              <a:buNone/>
            </a:pPr>
            <a:endParaRPr lang="en-IN" dirty="0"/>
          </a:p>
          <a:p>
            <a:pPr marL="0" indent="0" algn="just">
              <a:buNone/>
            </a:pPr>
            <a:r>
              <a:rPr lang="en-IN" dirty="0"/>
              <a:t>This request is to generate the E-Way Bill for outward Supply of goods, with HSN 1001, to recipient with GSTIN 29AABCX0892K1ZK, carrying Invoice/Bill No 546 dtd: 10/09/2017 of value Rs 75000.00 to deliver at pin code 560012 through vehicle KA12AB1234 and distance of 234 KMs</a:t>
            </a:r>
          </a:p>
          <a:p>
            <a:pPr marL="0" indent="0">
              <a:buNone/>
            </a:pPr>
            <a:endParaRPr lang="en-IN" dirty="0"/>
          </a:p>
        </p:txBody>
      </p:sp>
      <p:sp>
        <p:nvSpPr>
          <p:cNvPr id="4" name="Slide Number Placeholder 3">
            <a:extLst>
              <a:ext uri="{FF2B5EF4-FFF2-40B4-BE49-F238E27FC236}">
                <a16:creationId xmlns:a16="http://schemas.microsoft.com/office/drawing/2014/main" id="{27D52971-056F-47D2-8233-05437D9FCFED}"/>
              </a:ext>
            </a:extLst>
          </p:cNvPr>
          <p:cNvSpPr>
            <a:spLocks noGrp="1"/>
          </p:cNvSpPr>
          <p:nvPr>
            <p:ph type="sldNum" sz="quarter" idx="12"/>
          </p:nvPr>
        </p:nvSpPr>
        <p:spPr/>
        <p:txBody>
          <a:bodyPr/>
          <a:lstStyle/>
          <a:p>
            <a:fld id="{72CC1286-1CFD-434F-91E2-447085530BDC}" type="slidenum">
              <a:rPr lang="en-IN" smtClean="0"/>
              <a:t>81</a:t>
            </a:fld>
            <a:endParaRPr lang="en-IN" dirty="0"/>
          </a:p>
        </p:txBody>
      </p:sp>
      <p:sp>
        <p:nvSpPr>
          <p:cNvPr id="5" name="Rectangle 4">
            <a:extLst>
              <a:ext uri="{FF2B5EF4-FFF2-40B4-BE49-F238E27FC236}">
                <a16:creationId xmlns:a16="http://schemas.microsoft.com/office/drawing/2014/main" id="{C544BAF4-E428-4C19-9776-5EEFDFCF9E33}"/>
              </a:ext>
            </a:extLst>
          </p:cNvPr>
          <p:cNvSpPr/>
          <p:nvPr/>
        </p:nvSpPr>
        <p:spPr>
          <a:xfrm>
            <a:off x="838200" y="5318432"/>
            <a:ext cx="104838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IN" dirty="0"/>
              <a:t>Response :  Eway bill generated successfully. E-WayBill No: 171000000144 and date is 12/09/2017</a:t>
            </a:r>
          </a:p>
        </p:txBody>
      </p:sp>
    </p:spTree>
    <p:extLst>
      <p:ext uri="{BB962C8B-B14F-4D97-AF65-F5344CB8AC3E}">
        <p14:creationId xmlns:p14="http://schemas.microsoft.com/office/powerpoint/2010/main" val="8413343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3ED9F-F8C8-4773-8DC4-2C72D712E741}"/>
              </a:ext>
            </a:extLst>
          </p:cNvPr>
          <p:cNvSpPr>
            <a:spLocks noGrp="1"/>
          </p:cNvSpPr>
          <p:nvPr>
            <p:ph type="title"/>
          </p:nvPr>
        </p:nvSpPr>
        <p:spPr/>
        <p:txBody>
          <a:bodyPr/>
          <a:lstStyle/>
          <a:p>
            <a:r>
              <a:rPr lang="en-IN" dirty="0"/>
              <a:t>Sample 2 : SMS to 7738299899</a:t>
            </a:r>
          </a:p>
        </p:txBody>
      </p:sp>
      <p:sp>
        <p:nvSpPr>
          <p:cNvPr id="3" name="Content Placeholder 2">
            <a:extLst>
              <a:ext uri="{FF2B5EF4-FFF2-40B4-BE49-F238E27FC236}">
                <a16:creationId xmlns:a16="http://schemas.microsoft.com/office/drawing/2014/main" id="{031638E4-6FED-42D5-84E5-D78D8AC61E0C}"/>
              </a:ext>
            </a:extLst>
          </p:cNvPr>
          <p:cNvSpPr>
            <a:spLocks noGrp="1"/>
          </p:cNvSpPr>
          <p:nvPr>
            <p:ph idx="1"/>
          </p:nvPr>
        </p:nvSpPr>
        <p:spPr/>
        <p:txBody>
          <a:bodyPr>
            <a:normAutofit/>
          </a:bodyPr>
          <a:lstStyle/>
          <a:p>
            <a:pPr marL="0" indent="0">
              <a:buNone/>
            </a:pPr>
            <a:r>
              <a:rPr lang="en-IN" u="sng" dirty="0"/>
              <a:t>EWBG</a:t>
            </a:r>
            <a:r>
              <a:rPr lang="en-IN" dirty="0"/>
              <a:t> </a:t>
            </a:r>
            <a:r>
              <a:rPr lang="en-IN" u="sng" dirty="0"/>
              <a:t>OEXP</a:t>
            </a:r>
            <a:r>
              <a:rPr lang="en-IN" dirty="0"/>
              <a:t> </a:t>
            </a:r>
            <a:r>
              <a:rPr lang="en-IN" u="sng" dirty="0"/>
              <a:t>URP</a:t>
            </a:r>
            <a:r>
              <a:rPr lang="en-IN" dirty="0"/>
              <a:t> </a:t>
            </a:r>
            <a:r>
              <a:rPr lang="en-IN" u="sng" dirty="0"/>
              <a:t>560012</a:t>
            </a:r>
            <a:r>
              <a:rPr lang="en-IN" dirty="0"/>
              <a:t> </a:t>
            </a:r>
            <a:r>
              <a:rPr lang="en-IN" u="sng" dirty="0"/>
              <a:t>A1246</a:t>
            </a:r>
            <a:r>
              <a:rPr lang="en-IN" dirty="0"/>
              <a:t> </a:t>
            </a:r>
            <a:r>
              <a:rPr lang="en-IN" u="sng" dirty="0"/>
              <a:t>16/09/2017</a:t>
            </a:r>
            <a:r>
              <a:rPr lang="en-IN" dirty="0"/>
              <a:t> </a:t>
            </a:r>
            <a:r>
              <a:rPr lang="en-IN" u="sng" dirty="0"/>
              <a:t>59000.00</a:t>
            </a:r>
            <a:r>
              <a:rPr lang="en-IN" dirty="0"/>
              <a:t> </a:t>
            </a:r>
            <a:r>
              <a:rPr lang="en-IN" u="sng" dirty="0"/>
              <a:t>1001</a:t>
            </a:r>
            <a:r>
              <a:rPr lang="en-IN" dirty="0"/>
              <a:t> </a:t>
            </a:r>
            <a:r>
              <a:rPr lang="en-IN" u="sng" dirty="0"/>
              <a:t>120  MH01XY1233</a:t>
            </a:r>
          </a:p>
          <a:p>
            <a:pPr marL="0" indent="0">
              <a:buNone/>
            </a:pPr>
            <a:endParaRPr lang="en-IN" dirty="0"/>
          </a:p>
          <a:p>
            <a:pPr marL="0" indent="0">
              <a:buNone/>
            </a:pPr>
            <a:r>
              <a:rPr lang="en-IN" dirty="0"/>
              <a:t>This request is to generate the E-Way Bill for export of goods, with HSN 1001, to recipient with GSTIN URP (Unregistered Person), carrying Invoice/Bill No A1246 dtd: 16/09/2017 of value Rs 59000.00 to deliver at pin code 560012 through MH01XY1233 distance of 120 KMs </a:t>
            </a:r>
          </a:p>
          <a:p>
            <a:pPr marL="0" indent="0">
              <a:buNone/>
            </a:pPr>
            <a:endParaRPr lang="en-IN" dirty="0"/>
          </a:p>
          <a:p>
            <a:pPr marL="0" indent="0">
              <a:buNone/>
            </a:pPr>
            <a:endParaRPr lang="en-IN" dirty="0"/>
          </a:p>
        </p:txBody>
      </p:sp>
      <p:sp>
        <p:nvSpPr>
          <p:cNvPr id="4" name="Slide Number Placeholder 3">
            <a:extLst>
              <a:ext uri="{FF2B5EF4-FFF2-40B4-BE49-F238E27FC236}">
                <a16:creationId xmlns:a16="http://schemas.microsoft.com/office/drawing/2014/main" id="{27D52971-056F-47D2-8233-05437D9FCFED}"/>
              </a:ext>
            </a:extLst>
          </p:cNvPr>
          <p:cNvSpPr>
            <a:spLocks noGrp="1"/>
          </p:cNvSpPr>
          <p:nvPr>
            <p:ph type="sldNum" sz="quarter" idx="12"/>
          </p:nvPr>
        </p:nvSpPr>
        <p:spPr/>
        <p:txBody>
          <a:bodyPr/>
          <a:lstStyle/>
          <a:p>
            <a:fld id="{72CC1286-1CFD-434F-91E2-447085530BDC}" type="slidenum">
              <a:rPr lang="en-IN" smtClean="0"/>
              <a:t>82</a:t>
            </a:fld>
            <a:endParaRPr lang="en-IN" dirty="0"/>
          </a:p>
        </p:txBody>
      </p:sp>
      <p:sp>
        <p:nvSpPr>
          <p:cNvPr id="5" name="Rectangle 4">
            <a:extLst>
              <a:ext uri="{FF2B5EF4-FFF2-40B4-BE49-F238E27FC236}">
                <a16:creationId xmlns:a16="http://schemas.microsoft.com/office/drawing/2014/main" id="{C544BAF4-E428-4C19-9776-5EEFDFCF9E33}"/>
              </a:ext>
            </a:extLst>
          </p:cNvPr>
          <p:cNvSpPr/>
          <p:nvPr/>
        </p:nvSpPr>
        <p:spPr>
          <a:xfrm>
            <a:off x="838200" y="5318432"/>
            <a:ext cx="104838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IN" dirty="0"/>
              <a:t>Response : Eway bill generated successfully. E-WayBill No: 181000000234 and date is 16/09/2017</a:t>
            </a:r>
          </a:p>
        </p:txBody>
      </p:sp>
    </p:spTree>
    <p:extLst>
      <p:ext uri="{BB962C8B-B14F-4D97-AF65-F5344CB8AC3E}">
        <p14:creationId xmlns:p14="http://schemas.microsoft.com/office/powerpoint/2010/main" val="41942787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179C8B-5BBB-4578-8401-9A25451EF012}"/>
              </a:ext>
            </a:extLst>
          </p:cNvPr>
          <p:cNvSpPr>
            <a:spLocks noGrp="1"/>
          </p:cNvSpPr>
          <p:nvPr>
            <p:ph type="title"/>
          </p:nvPr>
        </p:nvSpPr>
        <p:spPr/>
        <p:txBody>
          <a:bodyPr>
            <a:normAutofit fontScale="90000"/>
          </a:bodyPr>
          <a:lstStyle/>
          <a:p>
            <a:r>
              <a:rPr lang="en-IN" sz="4800" dirty="0"/>
              <a:t>Generate the E-WayBill - Transporter</a:t>
            </a:r>
          </a:p>
        </p:txBody>
      </p:sp>
      <p:sp>
        <p:nvSpPr>
          <p:cNvPr id="3" name="Text Placeholder 2">
            <a:extLst>
              <a:ext uri="{FF2B5EF4-FFF2-40B4-BE49-F238E27FC236}">
                <a16:creationId xmlns:a16="http://schemas.microsoft.com/office/drawing/2014/main" id="{07E42628-F76A-49B4-B155-EE0D3E8A45B4}"/>
              </a:ext>
            </a:extLst>
          </p:cNvPr>
          <p:cNvSpPr>
            <a:spLocks noGrp="1"/>
          </p:cNvSpPr>
          <p:nvPr>
            <p:ph type="body" idx="1"/>
          </p:nvPr>
        </p:nvSpPr>
        <p:spPr/>
        <p:txBody>
          <a:bodyPr/>
          <a:lstStyle/>
          <a:p>
            <a:endParaRPr lang="en-IN" dirty="0"/>
          </a:p>
        </p:txBody>
      </p:sp>
      <p:sp>
        <p:nvSpPr>
          <p:cNvPr id="2" name="Slide Number Placeholder 1">
            <a:extLst>
              <a:ext uri="{FF2B5EF4-FFF2-40B4-BE49-F238E27FC236}">
                <a16:creationId xmlns:a16="http://schemas.microsoft.com/office/drawing/2014/main" id="{CDBEEAC7-1072-4932-A809-54C2C5AE86F5}"/>
              </a:ext>
            </a:extLst>
          </p:cNvPr>
          <p:cNvSpPr>
            <a:spLocks noGrp="1"/>
          </p:cNvSpPr>
          <p:nvPr>
            <p:ph type="sldNum" sz="quarter" idx="12"/>
          </p:nvPr>
        </p:nvSpPr>
        <p:spPr/>
        <p:txBody>
          <a:bodyPr/>
          <a:lstStyle/>
          <a:p>
            <a:fld id="{72CC1286-1CFD-434F-91E2-447085530BDC}" type="slidenum">
              <a:rPr lang="en-IN" smtClean="0"/>
              <a:t>83</a:t>
            </a:fld>
            <a:endParaRPr lang="en-IN" dirty="0"/>
          </a:p>
        </p:txBody>
      </p:sp>
    </p:spTree>
    <p:extLst>
      <p:ext uri="{BB962C8B-B14F-4D97-AF65-F5344CB8AC3E}">
        <p14:creationId xmlns:p14="http://schemas.microsoft.com/office/powerpoint/2010/main" val="23123838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48851" y="189567"/>
            <a:ext cx="9041904" cy="5532503"/>
          </a:xfrm>
          <a:prstGeom prst="rect">
            <a:avLst/>
          </a:prstGeom>
        </p:spPr>
        <p:txBody>
          <a:bodyPr vert="horz" wrap="square" lIns="91425" tIns="91425" rIns="91425" bIns="91425" rtlCol="0" anchor="t" anchorCtr="0">
            <a:noAutofit/>
          </a:bodyPr>
          <a:lstStyle/>
          <a:p>
            <a:pPr lvl="0" algn="r">
              <a:buNone/>
            </a:pPr>
            <a:r>
              <a:rPr lang="en-IN" b="1" u="sng" dirty="0">
                <a:solidFill>
                  <a:schemeClr val="bg1"/>
                </a:solidFill>
              </a:rPr>
              <a:t>Format of SMS request to SMS to :77382 99899</a:t>
            </a:r>
          </a:p>
          <a:p>
            <a:pPr lvl="0">
              <a:buNone/>
            </a:pPr>
            <a:r>
              <a:rPr lang="en-IN" b="1" u="sng" dirty="0">
                <a:solidFill>
                  <a:schemeClr val="tx1"/>
                </a:solidFill>
              </a:rPr>
              <a:t> </a:t>
            </a:r>
          </a:p>
          <a:p>
            <a:pPr lvl="1">
              <a:buNone/>
            </a:pPr>
            <a:r>
              <a:rPr lang="en-IN" sz="3200" dirty="0">
                <a:solidFill>
                  <a:schemeClr val="tx1"/>
                </a:solidFill>
              </a:rPr>
              <a:t>EWBT </a:t>
            </a:r>
          </a:p>
          <a:p>
            <a:pPr lvl="1">
              <a:buNone/>
            </a:pPr>
            <a:r>
              <a:rPr lang="en-IN" sz="3200" dirty="0">
                <a:solidFill>
                  <a:schemeClr val="tx1"/>
                </a:solidFill>
              </a:rPr>
              <a:t>TranType</a:t>
            </a:r>
          </a:p>
          <a:p>
            <a:pPr lvl="1">
              <a:buNone/>
            </a:pPr>
            <a:r>
              <a:rPr lang="en-IN" sz="3200" dirty="0">
                <a:solidFill>
                  <a:schemeClr val="tx1"/>
                </a:solidFill>
              </a:rPr>
              <a:t>SuppGSTIN </a:t>
            </a:r>
          </a:p>
          <a:p>
            <a:pPr lvl="1">
              <a:buNone/>
            </a:pPr>
            <a:r>
              <a:rPr lang="en-IN" sz="3200" dirty="0">
                <a:solidFill>
                  <a:schemeClr val="tx1"/>
                </a:solidFill>
              </a:rPr>
              <a:t>RecGSTIN </a:t>
            </a:r>
          </a:p>
          <a:p>
            <a:pPr lvl="1">
              <a:buNone/>
            </a:pPr>
            <a:r>
              <a:rPr lang="en-IN" sz="3200" dirty="0">
                <a:solidFill>
                  <a:schemeClr val="tx1"/>
                </a:solidFill>
              </a:rPr>
              <a:t>DelPinCode </a:t>
            </a:r>
          </a:p>
          <a:p>
            <a:pPr lvl="1">
              <a:buNone/>
            </a:pPr>
            <a:r>
              <a:rPr lang="en-IN" sz="3200" dirty="0">
                <a:solidFill>
                  <a:schemeClr val="tx1"/>
                </a:solidFill>
              </a:rPr>
              <a:t>InvNo </a:t>
            </a:r>
          </a:p>
          <a:p>
            <a:pPr lvl="1">
              <a:buNone/>
            </a:pPr>
            <a:r>
              <a:rPr lang="en-IN" sz="3200" dirty="0">
                <a:solidFill>
                  <a:schemeClr val="tx1"/>
                </a:solidFill>
              </a:rPr>
              <a:t>InvDate </a:t>
            </a:r>
          </a:p>
          <a:p>
            <a:pPr lvl="1">
              <a:buNone/>
            </a:pPr>
            <a:r>
              <a:rPr lang="en-IN" sz="3200" dirty="0">
                <a:solidFill>
                  <a:schemeClr val="tx1"/>
                </a:solidFill>
              </a:rPr>
              <a:t>TotalValue </a:t>
            </a:r>
          </a:p>
          <a:p>
            <a:pPr lvl="1">
              <a:buNone/>
            </a:pPr>
            <a:r>
              <a:rPr lang="en-IN" sz="3200" dirty="0">
                <a:solidFill>
                  <a:schemeClr val="tx1"/>
                </a:solidFill>
              </a:rPr>
              <a:t>HSNCode </a:t>
            </a:r>
          </a:p>
          <a:p>
            <a:pPr lvl="1">
              <a:buNone/>
            </a:pPr>
            <a:r>
              <a:rPr lang="en-IN" sz="3200" dirty="0">
                <a:solidFill>
                  <a:schemeClr val="tx1"/>
                </a:solidFill>
              </a:rPr>
              <a:t>ApprDist</a:t>
            </a:r>
          </a:p>
          <a:p>
            <a:pPr lvl="1">
              <a:buNone/>
            </a:pPr>
            <a:r>
              <a:rPr lang="en-IN" sz="3200" dirty="0">
                <a:solidFill>
                  <a:schemeClr val="tx1"/>
                </a:solidFill>
              </a:rPr>
              <a:t>Vehicle</a:t>
            </a:r>
          </a:p>
        </p:txBody>
      </p:sp>
      <p:sp>
        <p:nvSpPr>
          <p:cNvPr id="231" name="Shape 231"/>
          <p:cNvSpPr txBox="1">
            <a:spLocks noGrp="1"/>
          </p:cNvSpPr>
          <p:nvPr>
            <p:ph type="sldNum" idx="12"/>
          </p:nvPr>
        </p:nvSpPr>
        <p:spPr>
          <a:prstGeom prst="rect">
            <a:avLst/>
          </a:prstGeom>
        </p:spPr>
        <p:txBody>
          <a:bodyPr vert="horz" wrap="square" lIns="91425" tIns="91425" rIns="91425" bIns="91425" rtlCol="0" anchor="ctr" anchorCtr="0">
            <a:noAutofit/>
          </a:bodyPr>
          <a:lstStyle/>
          <a:p>
            <a:fld id="{00000000-1234-1234-1234-123412341234}" type="slidenum">
              <a:rPr lang="en"/>
              <a:pPr/>
              <a:t>84</a:t>
            </a:fld>
            <a:endParaRPr lang="en"/>
          </a:p>
        </p:txBody>
      </p:sp>
      <p:sp>
        <p:nvSpPr>
          <p:cNvPr id="230" name="Shape 230"/>
          <p:cNvSpPr txBox="1">
            <a:spLocks noGrp="1"/>
          </p:cNvSpPr>
          <p:nvPr>
            <p:ph type="sldNum" idx="4294967295"/>
          </p:nvPr>
        </p:nvSpPr>
        <p:spPr>
          <a:xfrm>
            <a:off x="10704513" y="5494338"/>
            <a:ext cx="1487487" cy="314325"/>
          </a:xfrm>
          <a:prstGeom prst="rect">
            <a:avLst/>
          </a:prstGeom>
        </p:spPr>
        <p:txBody>
          <a:bodyPr vert="horz" wrap="square" lIns="91425" tIns="91425" rIns="91425" bIns="91425" rtlCol="0" anchor="ctr" anchorCtr="0">
            <a:noAutofit/>
          </a:bodyPr>
          <a:lstStyle/>
          <a:p>
            <a:fld id="{00000000-1234-1234-1234-123412341234}" type="slidenum">
              <a:rPr lang="en"/>
              <a:pPr/>
              <a:t>84</a:t>
            </a:fld>
            <a:endParaRPr lang="en"/>
          </a:p>
        </p:txBody>
      </p:sp>
      <p:sp>
        <p:nvSpPr>
          <p:cNvPr id="5" name="TextBox 4"/>
          <p:cNvSpPr txBox="1"/>
          <p:nvPr/>
        </p:nvSpPr>
        <p:spPr>
          <a:xfrm>
            <a:off x="5789678" y="2146795"/>
            <a:ext cx="5345780" cy="369332"/>
          </a:xfrm>
          <a:prstGeom prst="rect">
            <a:avLst/>
          </a:prstGeom>
          <a:noFill/>
        </p:spPr>
        <p:txBody>
          <a:bodyPr wrap="square" rtlCol="0">
            <a:spAutoFit/>
          </a:bodyPr>
          <a:lstStyle/>
          <a:p>
            <a:pPr lvl="0">
              <a:buNone/>
            </a:pPr>
            <a:r>
              <a:rPr lang="en-IN" dirty="0"/>
              <a:t>(Space should be there between these parameters)  </a:t>
            </a:r>
            <a:endParaRPr lang="en" dirty="0"/>
          </a:p>
        </p:txBody>
      </p:sp>
    </p:spTree>
    <p:extLst>
      <p:ext uri="{BB962C8B-B14F-4D97-AF65-F5344CB8AC3E}">
        <p14:creationId xmlns:p14="http://schemas.microsoft.com/office/powerpoint/2010/main" val="29102222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13D784-F8A0-42C0-8628-371F9149B0B7}"/>
              </a:ext>
            </a:extLst>
          </p:cNvPr>
          <p:cNvSpPr>
            <a:spLocks noGrp="1"/>
          </p:cNvSpPr>
          <p:nvPr>
            <p:ph type="title"/>
          </p:nvPr>
        </p:nvSpPr>
        <p:spPr/>
        <p:txBody>
          <a:bodyPr/>
          <a:lstStyle/>
          <a:p>
            <a:r>
              <a:rPr lang="en-IN" dirty="0"/>
              <a:t>Terms Definition</a:t>
            </a:r>
          </a:p>
        </p:txBody>
      </p:sp>
      <p:sp>
        <p:nvSpPr>
          <p:cNvPr id="4" name="Content Placeholder 3">
            <a:extLst>
              <a:ext uri="{FF2B5EF4-FFF2-40B4-BE49-F238E27FC236}">
                <a16:creationId xmlns:a16="http://schemas.microsoft.com/office/drawing/2014/main" id="{D1B9A3CA-7F6D-44B0-9AD1-D7BD99A7D9A4}"/>
              </a:ext>
            </a:extLst>
          </p:cNvPr>
          <p:cNvSpPr>
            <a:spLocks noGrp="1"/>
          </p:cNvSpPr>
          <p:nvPr>
            <p:ph idx="1"/>
          </p:nvPr>
        </p:nvSpPr>
        <p:spPr>
          <a:xfrm>
            <a:off x="383405" y="1357733"/>
            <a:ext cx="10870749" cy="4990313"/>
          </a:xfrm>
        </p:spPr>
        <p:txBody>
          <a:bodyPr>
            <a:normAutofit fontScale="92500" lnSpcReduction="20000"/>
          </a:bodyPr>
          <a:lstStyle/>
          <a:p>
            <a:pPr marL="0" indent="0">
              <a:lnSpc>
                <a:spcPct val="120000"/>
              </a:lnSpc>
              <a:buNone/>
            </a:pPr>
            <a:r>
              <a:rPr lang="en-IN" dirty="0"/>
              <a:t>EWBT 		- e-Way Bill Generate Key Word – It is fixed for generation </a:t>
            </a:r>
          </a:p>
          <a:p>
            <a:pPr marL="0" indent="0">
              <a:lnSpc>
                <a:spcPct val="120000"/>
              </a:lnSpc>
              <a:buNone/>
            </a:pPr>
            <a:r>
              <a:rPr lang="en-IN" dirty="0"/>
              <a:t>TranType 	- Transaction Type -Refer to the Code list </a:t>
            </a:r>
          </a:p>
          <a:p>
            <a:pPr marL="0" indent="0">
              <a:lnSpc>
                <a:spcPct val="120000"/>
              </a:lnSpc>
              <a:buNone/>
            </a:pPr>
            <a:r>
              <a:rPr lang="en-IN" dirty="0" err="1"/>
              <a:t>SuppGSTIN</a:t>
            </a:r>
            <a:r>
              <a:rPr lang="en-IN" dirty="0"/>
              <a:t> 	- Supplier’s GSTIN or “URP” for ‘</a:t>
            </a:r>
            <a:r>
              <a:rPr lang="en-IN" dirty="0" err="1"/>
              <a:t>UnRegistered</a:t>
            </a:r>
            <a:r>
              <a:rPr lang="en-IN" dirty="0"/>
              <a:t> Person’</a:t>
            </a:r>
          </a:p>
          <a:p>
            <a:pPr marL="0" indent="0">
              <a:lnSpc>
                <a:spcPct val="120000"/>
              </a:lnSpc>
              <a:buNone/>
            </a:pPr>
            <a:r>
              <a:rPr lang="en-IN" dirty="0"/>
              <a:t>RecGSTIN 	- Recipient’s GSTIN. If it not there, then URP for 	‘UnRegistered Person’</a:t>
            </a:r>
          </a:p>
          <a:p>
            <a:pPr marL="0" indent="0">
              <a:lnSpc>
                <a:spcPct val="120000"/>
              </a:lnSpc>
              <a:buNone/>
            </a:pPr>
            <a:r>
              <a:rPr lang="en-IN" dirty="0"/>
              <a:t>DelPinCode 	- PIN Code of Place of Delivery of Goods </a:t>
            </a:r>
          </a:p>
          <a:p>
            <a:pPr marL="0" indent="0">
              <a:lnSpc>
                <a:spcPct val="120000"/>
              </a:lnSpc>
              <a:buNone/>
            </a:pPr>
            <a:r>
              <a:rPr lang="en-IN" dirty="0"/>
              <a:t>InvNo 		- Invoice or Bill Number of the document of supplier of goods</a:t>
            </a:r>
          </a:p>
          <a:p>
            <a:pPr marL="0" indent="0">
              <a:lnSpc>
                <a:spcPct val="120000"/>
              </a:lnSpc>
              <a:buNone/>
            </a:pPr>
            <a:r>
              <a:rPr lang="en-IN" dirty="0"/>
              <a:t>InvDate 		- Invoice or Bill Date of the document of supplier of goods</a:t>
            </a:r>
          </a:p>
          <a:p>
            <a:pPr marL="0" indent="0">
              <a:lnSpc>
                <a:spcPct val="120000"/>
              </a:lnSpc>
              <a:buNone/>
            </a:pPr>
            <a:r>
              <a:rPr lang="en-IN" dirty="0"/>
              <a:t>TotalValue 	- Total Value of goods as per Invoice/Bill document in Rs.</a:t>
            </a:r>
          </a:p>
          <a:p>
            <a:pPr marL="0" indent="0">
              <a:lnSpc>
                <a:spcPct val="120000"/>
              </a:lnSpc>
              <a:buNone/>
            </a:pPr>
            <a:r>
              <a:rPr lang="en-IN" dirty="0"/>
              <a:t>HSNCode 	- HSN Code of the first Commodity </a:t>
            </a:r>
          </a:p>
          <a:p>
            <a:pPr marL="0" indent="0">
              <a:lnSpc>
                <a:spcPct val="120000"/>
              </a:lnSpc>
              <a:buNone/>
            </a:pPr>
            <a:r>
              <a:rPr lang="en-IN" dirty="0"/>
              <a:t>ApprDist 	- Approximate distance in KMs between consignor and consignee 				Vehicle Number in which the goods is being moved</a:t>
            </a:r>
          </a:p>
          <a:p>
            <a:pPr marL="0" indent="0">
              <a:lnSpc>
                <a:spcPct val="120000"/>
              </a:lnSpc>
              <a:buNone/>
            </a:pPr>
            <a:r>
              <a:rPr lang="en-IN" dirty="0"/>
              <a:t>Vehicle		- Vehicle Number in which the goods is being moved</a:t>
            </a:r>
          </a:p>
          <a:p>
            <a:pPr>
              <a:lnSpc>
                <a:spcPct val="120000"/>
              </a:lnSpc>
            </a:pPr>
            <a:endParaRPr lang="en-IN" dirty="0"/>
          </a:p>
        </p:txBody>
      </p:sp>
      <p:sp>
        <p:nvSpPr>
          <p:cNvPr id="2" name="Slide Number Placeholder 1">
            <a:extLst>
              <a:ext uri="{FF2B5EF4-FFF2-40B4-BE49-F238E27FC236}">
                <a16:creationId xmlns:a16="http://schemas.microsoft.com/office/drawing/2014/main" id="{966256F2-4096-4EAB-A65B-E3BDD3A017BC}"/>
              </a:ext>
            </a:extLst>
          </p:cNvPr>
          <p:cNvSpPr>
            <a:spLocks noGrp="1"/>
          </p:cNvSpPr>
          <p:nvPr>
            <p:ph type="sldNum" sz="quarter" idx="12"/>
          </p:nvPr>
        </p:nvSpPr>
        <p:spPr/>
        <p:txBody>
          <a:bodyPr/>
          <a:lstStyle/>
          <a:p>
            <a:fld id="{72CC1286-1CFD-434F-91E2-447085530BDC}" type="slidenum">
              <a:rPr lang="en-IN" smtClean="0"/>
              <a:t>85</a:t>
            </a:fld>
            <a:endParaRPr lang="en-IN" dirty="0"/>
          </a:p>
        </p:txBody>
      </p:sp>
    </p:spTree>
    <p:extLst>
      <p:ext uri="{BB962C8B-B14F-4D97-AF65-F5344CB8AC3E}">
        <p14:creationId xmlns:p14="http://schemas.microsoft.com/office/powerpoint/2010/main" val="6668716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16F0-387A-4E6C-A207-47BE5F3A5479}"/>
              </a:ext>
            </a:extLst>
          </p:cNvPr>
          <p:cNvSpPr>
            <a:spLocks noGrp="1"/>
          </p:cNvSpPr>
          <p:nvPr>
            <p:ph type="title"/>
          </p:nvPr>
        </p:nvSpPr>
        <p:spPr/>
        <p:txBody>
          <a:bodyPr/>
          <a:lstStyle/>
          <a:p>
            <a:r>
              <a:rPr lang="en-IN" dirty="0"/>
              <a:t>Transaction – Sub Type</a:t>
            </a:r>
          </a:p>
        </p:txBody>
      </p:sp>
      <p:sp>
        <p:nvSpPr>
          <p:cNvPr id="3" name="Content Placeholder 2">
            <a:extLst>
              <a:ext uri="{FF2B5EF4-FFF2-40B4-BE49-F238E27FC236}">
                <a16:creationId xmlns:a16="http://schemas.microsoft.com/office/drawing/2014/main" id="{3C0140C1-4F93-4E1A-AFDF-9AFD5AE4A3CE}"/>
              </a:ext>
            </a:extLst>
          </p:cNvPr>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fontAlgn="t">
              <a:buNone/>
            </a:pPr>
            <a:r>
              <a:rPr lang="en-IN" dirty="0"/>
              <a:t>OSUP – Outward Supply</a:t>
            </a:r>
          </a:p>
          <a:p>
            <a:pPr marL="0" indent="0" fontAlgn="t">
              <a:buNone/>
            </a:pPr>
            <a:r>
              <a:rPr lang="en-IN" dirty="0"/>
              <a:t>OEXP – Outward Export,</a:t>
            </a:r>
          </a:p>
          <a:p>
            <a:pPr marL="0" indent="0" fontAlgn="t">
              <a:buNone/>
            </a:pPr>
            <a:r>
              <a:rPr lang="en-IN" dirty="0"/>
              <a:t>OJOB – Outward Job Work,</a:t>
            </a:r>
          </a:p>
          <a:p>
            <a:pPr marL="0" indent="0" fontAlgn="t">
              <a:buNone/>
            </a:pPr>
            <a:r>
              <a:rPr lang="en-IN" dirty="0"/>
              <a:t>OSCD – Outward SKD/CKD,</a:t>
            </a:r>
          </a:p>
          <a:p>
            <a:pPr marL="0" indent="0" fontAlgn="t">
              <a:buNone/>
            </a:pPr>
            <a:r>
              <a:rPr lang="en-IN" dirty="0"/>
              <a:t>ORNK – Outward Recipient Not Known</a:t>
            </a:r>
          </a:p>
          <a:p>
            <a:pPr marL="0" indent="0" fontAlgn="t">
              <a:buNone/>
            </a:pPr>
            <a:r>
              <a:rPr lang="en-IN" dirty="0"/>
              <a:t>OFOU – Outward For Own Use, </a:t>
            </a:r>
          </a:p>
          <a:p>
            <a:pPr marL="0" indent="0" fontAlgn="t">
              <a:buNone/>
            </a:pPr>
            <a:r>
              <a:rPr lang="en-IN" dirty="0"/>
              <a:t>OEOF – Outward Exhibitions &amp; Fairs</a:t>
            </a:r>
          </a:p>
          <a:p>
            <a:pPr marL="0" indent="0" fontAlgn="t">
              <a:buNone/>
            </a:pPr>
            <a:r>
              <a:rPr lang="en-IN" dirty="0"/>
              <a:t>OLNS – Outward Line Sales, </a:t>
            </a:r>
          </a:p>
          <a:p>
            <a:pPr marL="0" indent="0" fontAlgn="t">
              <a:buNone/>
            </a:pPr>
            <a:r>
              <a:rPr lang="en-IN" dirty="0"/>
              <a:t>OOTH – Outward Others</a:t>
            </a:r>
          </a:p>
        </p:txBody>
      </p:sp>
      <p:sp>
        <p:nvSpPr>
          <p:cNvPr id="4" name="Content Placeholder 3">
            <a:extLst>
              <a:ext uri="{FF2B5EF4-FFF2-40B4-BE49-F238E27FC236}">
                <a16:creationId xmlns:a16="http://schemas.microsoft.com/office/drawing/2014/main" id="{0378E5DB-D082-4F3D-8C56-9C333C7F6770}"/>
              </a:ext>
            </a:extLst>
          </p:cNvPr>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lnSpc>
                <a:spcPct val="110000"/>
              </a:lnSpc>
              <a:buNone/>
            </a:pPr>
            <a:r>
              <a:rPr lang="en-IN" dirty="0"/>
              <a:t>ISUP – Inward Supply, </a:t>
            </a:r>
          </a:p>
          <a:p>
            <a:pPr marL="0" indent="0">
              <a:lnSpc>
                <a:spcPct val="110000"/>
              </a:lnSpc>
              <a:buNone/>
            </a:pPr>
            <a:r>
              <a:rPr lang="en-IN" dirty="0"/>
              <a:t>IIMP – Inward Import, </a:t>
            </a:r>
          </a:p>
          <a:p>
            <a:pPr marL="0" indent="0">
              <a:lnSpc>
                <a:spcPct val="110000"/>
              </a:lnSpc>
              <a:buNone/>
            </a:pPr>
            <a:r>
              <a:rPr lang="en-IN" dirty="0"/>
              <a:t>ISCD – Inward SKD/CKD, </a:t>
            </a:r>
          </a:p>
          <a:p>
            <a:pPr marL="0" indent="0">
              <a:lnSpc>
                <a:spcPct val="110000"/>
              </a:lnSpc>
              <a:buNone/>
            </a:pPr>
            <a:r>
              <a:rPr lang="en-IN" dirty="0"/>
              <a:t>IJWR – Inward Job Work Returns, </a:t>
            </a:r>
          </a:p>
          <a:p>
            <a:pPr marL="0" indent="0">
              <a:lnSpc>
                <a:spcPct val="110000"/>
              </a:lnSpc>
              <a:buNone/>
            </a:pPr>
            <a:r>
              <a:rPr lang="en-IN" dirty="0"/>
              <a:t>ISLR – Inward Sales Returns, </a:t>
            </a:r>
          </a:p>
          <a:p>
            <a:pPr marL="0" indent="0">
              <a:lnSpc>
                <a:spcPct val="110000"/>
              </a:lnSpc>
              <a:buNone/>
            </a:pPr>
            <a:r>
              <a:rPr lang="en-IN" dirty="0"/>
              <a:t>IEOF – Inward Exhibitions &amp; Fairs</a:t>
            </a:r>
          </a:p>
          <a:p>
            <a:pPr marL="0" indent="0">
              <a:lnSpc>
                <a:spcPct val="110000"/>
              </a:lnSpc>
              <a:buNone/>
            </a:pPr>
            <a:r>
              <a:rPr lang="en-IN" dirty="0"/>
              <a:t>IOTH – Inward Others 	</a:t>
            </a:r>
          </a:p>
          <a:p>
            <a:pPr marL="0" indent="0">
              <a:lnSpc>
                <a:spcPct val="110000"/>
              </a:lnSpc>
              <a:buNone/>
            </a:pPr>
            <a:endParaRPr lang="en-IN" dirty="0"/>
          </a:p>
        </p:txBody>
      </p:sp>
      <p:sp>
        <p:nvSpPr>
          <p:cNvPr id="5" name="Slide Number Placeholder 4">
            <a:extLst>
              <a:ext uri="{FF2B5EF4-FFF2-40B4-BE49-F238E27FC236}">
                <a16:creationId xmlns:a16="http://schemas.microsoft.com/office/drawing/2014/main" id="{3AA9E8A5-1215-42B6-B17A-8CB4A5241616}"/>
              </a:ext>
            </a:extLst>
          </p:cNvPr>
          <p:cNvSpPr>
            <a:spLocks noGrp="1"/>
          </p:cNvSpPr>
          <p:nvPr>
            <p:ph type="sldNum" sz="quarter" idx="12"/>
          </p:nvPr>
        </p:nvSpPr>
        <p:spPr/>
        <p:txBody>
          <a:bodyPr/>
          <a:lstStyle/>
          <a:p>
            <a:fld id="{72CC1286-1CFD-434F-91E2-447085530BDC}" type="slidenum">
              <a:rPr lang="en-IN" smtClean="0"/>
              <a:t>86</a:t>
            </a:fld>
            <a:endParaRPr lang="en-IN" dirty="0"/>
          </a:p>
        </p:txBody>
      </p:sp>
    </p:spTree>
    <p:extLst>
      <p:ext uri="{BB962C8B-B14F-4D97-AF65-F5344CB8AC3E}">
        <p14:creationId xmlns:p14="http://schemas.microsoft.com/office/powerpoint/2010/main" val="8676346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3ED9F-F8C8-4773-8DC4-2C72D712E741}"/>
              </a:ext>
            </a:extLst>
          </p:cNvPr>
          <p:cNvSpPr>
            <a:spLocks noGrp="1"/>
          </p:cNvSpPr>
          <p:nvPr>
            <p:ph type="title"/>
          </p:nvPr>
        </p:nvSpPr>
        <p:spPr/>
        <p:txBody>
          <a:bodyPr/>
          <a:lstStyle/>
          <a:p>
            <a:r>
              <a:rPr lang="en-IN" dirty="0"/>
              <a:t>Sample 1 : SMS to 7738299899</a:t>
            </a:r>
          </a:p>
        </p:txBody>
      </p:sp>
      <p:sp>
        <p:nvSpPr>
          <p:cNvPr id="3" name="Content Placeholder 2">
            <a:extLst>
              <a:ext uri="{FF2B5EF4-FFF2-40B4-BE49-F238E27FC236}">
                <a16:creationId xmlns:a16="http://schemas.microsoft.com/office/drawing/2014/main" id="{031638E4-6FED-42D5-84E5-D78D8AC61E0C}"/>
              </a:ext>
            </a:extLst>
          </p:cNvPr>
          <p:cNvSpPr>
            <a:spLocks noGrp="1"/>
          </p:cNvSpPr>
          <p:nvPr>
            <p:ph idx="1"/>
          </p:nvPr>
        </p:nvSpPr>
        <p:spPr/>
        <p:txBody>
          <a:bodyPr>
            <a:normAutofit/>
          </a:bodyPr>
          <a:lstStyle/>
          <a:p>
            <a:pPr marL="0" indent="0">
              <a:buNone/>
            </a:pPr>
            <a:r>
              <a:rPr lang="en-IN" u="sng" dirty="0"/>
              <a:t>EWBT</a:t>
            </a:r>
            <a:r>
              <a:rPr lang="en-IN" dirty="0"/>
              <a:t> </a:t>
            </a:r>
            <a:r>
              <a:rPr lang="en-IN" u="sng" dirty="0"/>
              <a:t>OSUP</a:t>
            </a:r>
            <a:r>
              <a:rPr lang="en-IN" dirty="0"/>
              <a:t> </a:t>
            </a:r>
            <a:r>
              <a:rPr lang="en-IN" u="sng" dirty="0"/>
              <a:t>29AXYCX0892K1ZK</a:t>
            </a:r>
            <a:r>
              <a:rPr lang="en-IN" dirty="0"/>
              <a:t> </a:t>
            </a:r>
            <a:r>
              <a:rPr lang="en-IN" u="sng" dirty="0"/>
              <a:t>29AABCX0892K1ZK</a:t>
            </a:r>
            <a:r>
              <a:rPr lang="en-IN" dirty="0"/>
              <a:t> </a:t>
            </a:r>
            <a:r>
              <a:rPr lang="en-IN" u="sng" dirty="0"/>
              <a:t>560012</a:t>
            </a:r>
            <a:r>
              <a:rPr lang="en-IN" dirty="0"/>
              <a:t> </a:t>
            </a:r>
            <a:r>
              <a:rPr lang="en-IN" u="sng" dirty="0"/>
              <a:t>546 10/09/2017</a:t>
            </a:r>
            <a:r>
              <a:rPr lang="en-IN" dirty="0"/>
              <a:t> </a:t>
            </a:r>
            <a:r>
              <a:rPr lang="en-IN" u="sng" dirty="0"/>
              <a:t>75000.00</a:t>
            </a:r>
            <a:r>
              <a:rPr lang="en-IN" dirty="0"/>
              <a:t> </a:t>
            </a:r>
            <a:r>
              <a:rPr lang="en-IN" u="sng" dirty="0"/>
              <a:t>1001</a:t>
            </a:r>
            <a:r>
              <a:rPr lang="en-IN" dirty="0"/>
              <a:t> </a:t>
            </a:r>
            <a:r>
              <a:rPr lang="en-IN" u="sng" dirty="0"/>
              <a:t>234</a:t>
            </a:r>
            <a:r>
              <a:rPr lang="en-IN" dirty="0"/>
              <a:t> </a:t>
            </a:r>
            <a:r>
              <a:rPr lang="en-IN" u="sng" dirty="0"/>
              <a:t>KA12AB1234</a:t>
            </a:r>
          </a:p>
          <a:p>
            <a:pPr marL="0" indent="0" algn="just">
              <a:buNone/>
            </a:pPr>
            <a:r>
              <a:rPr lang="en-IN" dirty="0"/>
              <a:t>This request is to generate the E-Way Bill for outward Supply of goods, with HSN 1001, to recipient with GSTIN 29AABCX0892K1ZK, carrying Invoice/Bill No 546 dated: 10/09/2017 of value Rs 75000.00 to deliver at pin code 560012 through vehicle KA12AB1234 and distance of 234 KMs </a:t>
            </a:r>
          </a:p>
        </p:txBody>
      </p:sp>
      <p:sp>
        <p:nvSpPr>
          <p:cNvPr id="4" name="Slide Number Placeholder 3">
            <a:extLst>
              <a:ext uri="{FF2B5EF4-FFF2-40B4-BE49-F238E27FC236}">
                <a16:creationId xmlns:a16="http://schemas.microsoft.com/office/drawing/2014/main" id="{27D52971-056F-47D2-8233-05437D9FCFED}"/>
              </a:ext>
            </a:extLst>
          </p:cNvPr>
          <p:cNvSpPr>
            <a:spLocks noGrp="1"/>
          </p:cNvSpPr>
          <p:nvPr>
            <p:ph type="sldNum" sz="quarter" idx="12"/>
          </p:nvPr>
        </p:nvSpPr>
        <p:spPr/>
        <p:txBody>
          <a:bodyPr/>
          <a:lstStyle/>
          <a:p>
            <a:fld id="{72CC1286-1CFD-434F-91E2-447085530BDC}" type="slidenum">
              <a:rPr lang="en-IN" smtClean="0"/>
              <a:t>87</a:t>
            </a:fld>
            <a:endParaRPr lang="en-IN" dirty="0"/>
          </a:p>
        </p:txBody>
      </p:sp>
      <p:sp>
        <p:nvSpPr>
          <p:cNvPr id="5" name="Rectangle 4">
            <a:extLst>
              <a:ext uri="{FF2B5EF4-FFF2-40B4-BE49-F238E27FC236}">
                <a16:creationId xmlns:a16="http://schemas.microsoft.com/office/drawing/2014/main" id="{C544BAF4-E428-4C19-9776-5EEFDFCF9E33}"/>
              </a:ext>
            </a:extLst>
          </p:cNvPr>
          <p:cNvSpPr/>
          <p:nvPr/>
        </p:nvSpPr>
        <p:spPr>
          <a:xfrm>
            <a:off x="838200" y="5314832"/>
            <a:ext cx="104838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IN" dirty="0"/>
              <a:t>Response :  Eway bill generated successfully. E-Way Bill No: 171000002144 and date is 12/09/2017</a:t>
            </a:r>
          </a:p>
        </p:txBody>
      </p:sp>
    </p:spTree>
    <p:extLst>
      <p:ext uri="{BB962C8B-B14F-4D97-AF65-F5344CB8AC3E}">
        <p14:creationId xmlns:p14="http://schemas.microsoft.com/office/powerpoint/2010/main" val="15229186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3ED9F-F8C8-4773-8DC4-2C72D712E741}"/>
              </a:ext>
            </a:extLst>
          </p:cNvPr>
          <p:cNvSpPr>
            <a:spLocks noGrp="1"/>
          </p:cNvSpPr>
          <p:nvPr>
            <p:ph type="title"/>
          </p:nvPr>
        </p:nvSpPr>
        <p:spPr/>
        <p:txBody>
          <a:bodyPr/>
          <a:lstStyle/>
          <a:p>
            <a:r>
              <a:rPr lang="en-IN" dirty="0"/>
              <a:t>Sample 2 : SMS to 7738299899</a:t>
            </a:r>
          </a:p>
        </p:txBody>
      </p:sp>
      <p:sp>
        <p:nvSpPr>
          <p:cNvPr id="3" name="Content Placeholder 2">
            <a:extLst>
              <a:ext uri="{FF2B5EF4-FFF2-40B4-BE49-F238E27FC236}">
                <a16:creationId xmlns:a16="http://schemas.microsoft.com/office/drawing/2014/main" id="{031638E4-6FED-42D5-84E5-D78D8AC61E0C}"/>
              </a:ext>
            </a:extLst>
          </p:cNvPr>
          <p:cNvSpPr>
            <a:spLocks noGrp="1"/>
          </p:cNvSpPr>
          <p:nvPr>
            <p:ph idx="1"/>
          </p:nvPr>
        </p:nvSpPr>
        <p:spPr/>
        <p:txBody>
          <a:bodyPr>
            <a:normAutofit/>
          </a:bodyPr>
          <a:lstStyle/>
          <a:p>
            <a:pPr marL="0" indent="0">
              <a:buNone/>
            </a:pPr>
            <a:r>
              <a:rPr lang="en-IN" u="sng" dirty="0"/>
              <a:t>EWBT</a:t>
            </a:r>
            <a:r>
              <a:rPr lang="en-IN" dirty="0"/>
              <a:t> </a:t>
            </a:r>
            <a:r>
              <a:rPr lang="en-IN" u="sng" dirty="0"/>
              <a:t>OEXP</a:t>
            </a:r>
            <a:r>
              <a:rPr lang="en-IN" dirty="0"/>
              <a:t> </a:t>
            </a:r>
            <a:r>
              <a:rPr lang="en-IN" u="sng" dirty="0"/>
              <a:t>29AXYCX0892K1ZK</a:t>
            </a:r>
            <a:r>
              <a:rPr lang="en-IN" dirty="0"/>
              <a:t> </a:t>
            </a:r>
            <a:r>
              <a:rPr lang="en-IN" u="sng" dirty="0"/>
              <a:t>URP</a:t>
            </a:r>
            <a:r>
              <a:rPr lang="en-IN" dirty="0"/>
              <a:t> </a:t>
            </a:r>
            <a:r>
              <a:rPr lang="en-IN" u="sng" dirty="0"/>
              <a:t>560012</a:t>
            </a:r>
            <a:r>
              <a:rPr lang="en-IN" dirty="0"/>
              <a:t> </a:t>
            </a:r>
            <a:r>
              <a:rPr lang="en-IN" u="sng" dirty="0"/>
              <a:t>A1246</a:t>
            </a:r>
            <a:r>
              <a:rPr lang="en-IN" dirty="0"/>
              <a:t> </a:t>
            </a:r>
            <a:r>
              <a:rPr lang="en-IN" u="sng" dirty="0"/>
              <a:t>16/09/2017</a:t>
            </a:r>
            <a:r>
              <a:rPr lang="en-IN" dirty="0"/>
              <a:t> </a:t>
            </a:r>
            <a:r>
              <a:rPr lang="en-IN" u="sng" dirty="0"/>
              <a:t>59000.00</a:t>
            </a:r>
            <a:r>
              <a:rPr lang="en-IN" dirty="0"/>
              <a:t> </a:t>
            </a:r>
            <a:r>
              <a:rPr lang="en-IN" u="sng" dirty="0"/>
              <a:t>1001</a:t>
            </a:r>
            <a:r>
              <a:rPr lang="en-IN" dirty="0"/>
              <a:t> </a:t>
            </a:r>
            <a:r>
              <a:rPr lang="en-IN" u="sng" dirty="0"/>
              <a:t>120</a:t>
            </a:r>
            <a:r>
              <a:rPr lang="en-IN" dirty="0"/>
              <a:t> </a:t>
            </a:r>
            <a:r>
              <a:rPr lang="en-IN" u="sng" dirty="0"/>
              <a:t>MH01XY1233</a:t>
            </a:r>
          </a:p>
          <a:p>
            <a:pPr marL="0" indent="0">
              <a:buNone/>
            </a:pPr>
            <a:endParaRPr lang="en-IN" dirty="0"/>
          </a:p>
          <a:p>
            <a:pPr marL="0" indent="0">
              <a:buNone/>
            </a:pPr>
            <a:r>
              <a:rPr lang="en-IN" dirty="0"/>
              <a:t>This request is to generate the E-Way Bill for export of goods, with HSN 1001, to recipient with GSTIN URP (Unregistered Person), carrying Invoice/Bill No A1246 dtd: 16/09/2017 of value Rs 59000.00 to deliver at pin code 560012 through MH01XY1233 distance of 120 KMs</a:t>
            </a:r>
          </a:p>
          <a:p>
            <a:pPr marL="0" indent="0">
              <a:buNone/>
            </a:pPr>
            <a:endParaRPr lang="en-IN" dirty="0"/>
          </a:p>
          <a:p>
            <a:pPr marL="0" indent="0">
              <a:buNone/>
            </a:pPr>
            <a:endParaRPr lang="en-IN" dirty="0"/>
          </a:p>
        </p:txBody>
      </p:sp>
      <p:sp>
        <p:nvSpPr>
          <p:cNvPr id="4" name="Slide Number Placeholder 3">
            <a:extLst>
              <a:ext uri="{FF2B5EF4-FFF2-40B4-BE49-F238E27FC236}">
                <a16:creationId xmlns:a16="http://schemas.microsoft.com/office/drawing/2014/main" id="{27D52971-056F-47D2-8233-05437D9FCFED}"/>
              </a:ext>
            </a:extLst>
          </p:cNvPr>
          <p:cNvSpPr>
            <a:spLocks noGrp="1"/>
          </p:cNvSpPr>
          <p:nvPr>
            <p:ph type="sldNum" sz="quarter" idx="12"/>
          </p:nvPr>
        </p:nvSpPr>
        <p:spPr/>
        <p:txBody>
          <a:bodyPr/>
          <a:lstStyle/>
          <a:p>
            <a:fld id="{72CC1286-1CFD-434F-91E2-447085530BDC}" type="slidenum">
              <a:rPr lang="en-IN" smtClean="0"/>
              <a:t>88</a:t>
            </a:fld>
            <a:endParaRPr lang="en-IN" dirty="0"/>
          </a:p>
        </p:txBody>
      </p:sp>
      <p:sp>
        <p:nvSpPr>
          <p:cNvPr id="5" name="Rectangle 4">
            <a:extLst>
              <a:ext uri="{FF2B5EF4-FFF2-40B4-BE49-F238E27FC236}">
                <a16:creationId xmlns:a16="http://schemas.microsoft.com/office/drawing/2014/main" id="{C544BAF4-E428-4C19-9776-5EEFDFCF9E33}"/>
              </a:ext>
            </a:extLst>
          </p:cNvPr>
          <p:cNvSpPr/>
          <p:nvPr/>
        </p:nvSpPr>
        <p:spPr>
          <a:xfrm>
            <a:off x="838200" y="5318432"/>
            <a:ext cx="104838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IN" dirty="0"/>
              <a:t>Response : Eway bill generated successfully. E-Way Bill No: 1810000120234 and date is 16/09/2017</a:t>
            </a:r>
          </a:p>
        </p:txBody>
      </p:sp>
    </p:spTree>
    <p:extLst>
      <p:ext uri="{BB962C8B-B14F-4D97-AF65-F5344CB8AC3E}">
        <p14:creationId xmlns:p14="http://schemas.microsoft.com/office/powerpoint/2010/main" val="34640850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D02FC1-200D-4802-AF7A-C3FF4AD78F21}"/>
              </a:ext>
            </a:extLst>
          </p:cNvPr>
          <p:cNvSpPr>
            <a:spLocks noGrp="1"/>
          </p:cNvSpPr>
          <p:nvPr>
            <p:ph type="title"/>
          </p:nvPr>
        </p:nvSpPr>
        <p:spPr/>
        <p:txBody>
          <a:bodyPr>
            <a:normAutofit/>
          </a:bodyPr>
          <a:lstStyle/>
          <a:p>
            <a:r>
              <a:rPr lang="en-IN" dirty="0"/>
              <a:t>Cancel the E-WayBill</a:t>
            </a:r>
          </a:p>
        </p:txBody>
      </p:sp>
      <p:sp>
        <p:nvSpPr>
          <p:cNvPr id="5" name="Text Placeholder 4">
            <a:extLst>
              <a:ext uri="{FF2B5EF4-FFF2-40B4-BE49-F238E27FC236}">
                <a16:creationId xmlns:a16="http://schemas.microsoft.com/office/drawing/2014/main" id="{77EF50D8-92F1-4E68-8871-E79DA7379632}"/>
              </a:ext>
            </a:extLst>
          </p:cNvPr>
          <p:cNvSpPr>
            <a:spLocks noGrp="1"/>
          </p:cNvSpPr>
          <p:nvPr>
            <p:ph type="body" idx="1"/>
          </p:nvPr>
        </p:nvSpPr>
        <p:spPr/>
        <p:txBody>
          <a:bodyPr/>
          <a:lstStyle/>
          <a:p>
            <a:r>
              <a:rPr lang="en-IN" dirty="0"/>
              <a:t>- Tax Payer or Transporter </a:t>
            </a:r>
          </a:p>
        </p:txBody>
      </p:sp>
      <p:sp>
        <p:nvSpPr>
          <p:cNvPr id="2" name="Slide Number Placeholder 1">
            <a:extLst>
              <a:ext uri="{FF2B5EF4-FFF2-40B4-BE49-F238E27FC236}">
                <a16:creationId xmlns:a16="http://schemas.microsoft.com/office/drawing/2014/main" id="{80455567-B706-4FE9-8B9E-8C9187958A80}"/>
              </a:ext>
            </a:extLst>
          </p:cNvPr>
          <p:cNvSpPr>
            <a:spLocks noGrp="1"/>
          </p:cNvSpPr>
          <p:nvPr>
            <p:ph type="sldNum" sz="quarter" idx="12"/>
          </p:nvPr>
        </p:nvSpPr>
        <p:spPr/>
        <p:txBody>
          <a:bodyPr/>
          <a:lstStyle/>
          <a:p>
            <a:fld id="{72CC1286-1CFD-434F-91E2-447085530BDC}" type="slidenum">
              <a:rPr lang="en-IN" smtClean="0"/>
              <a:t>89</a:t>
            </a:fld>
            <a:endParaRPr lang="en-IN" dirty="0"/>
          </a:p>
        </p:txBody>
      </p:sp>
    </p:spTree>
    <p:extLst>
      <p:ext uri="{BB962C8B-B14F-4D97-AF65-F5344CB8AC3E}">
        <p14:creationId xmlns:p14="http://schemas.microsoft.com/office/powerpoint/2010/main" val="2331423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4F06A0-6B2E-4053-921F-8D285EFA410F}"/>
              </a:ext>
            </a:extLst>
          </p:cNvPr>
          <p:cNvSpPr>
            <a:spLocks noGrp="1"/>
          </p:cNvSpPr>
          <p:nvPr>
            <p:ph type="title"/>
          </p:nvPr>
        </p:nvSpPr>
        <p:spPr>
          <a:xfrm>
            <a:off x="1297912" y="295275"/>
            <a:ext cx="8761413" cy="826700"/>
          </a:xfrm>
        </p:spPr>
        <p:txBody>
          <a:bodyPr>
            <a:normAutofit fontScale="90000"/>
          </a:bodyPr>
          <a:lstStyle/>
          <a:p>
            <a:br>
              <a:rPr lang="en-IN" sz="5300" dirty="0">
                <a:latin typeface="Calibri" panose="020F0502020204030204" pitchFamily="34" charset="0"/>
                <a:ea typeface="Calibri" panose="020F0502020204030204" pitchFamily="34" charset="0"/>
                <a:cs typeface="Times New Roman" panose="02020603050405020304" pitchFamily="18" charset="0"/>
              </a:rPr>
            </a:br>
            <a:r>
              <a:rPr lang="en-IN" sz="5300" dirty="0">
                <a:latin typeface="Calibri" panose="020F0502020204030204" pitchFamily="34" charset="0"/>
                <a:ea typeface="Calibri" panose="020F0502020204030204" pitchFamily="34" charset="0"/>
                <a:cs typeface="Times New Roman" panose="02020603050405020304" pitchFamily="18" charset="0"/>
              </a:rPr>
              <a:t>Step 1: Login – Registration</a:t>
            </a:r>
            <a:br>
              <a:rPr lang="en-IN" sz="5300" dirty="0">
                <a:latin typeface="Calibri" panose="020F0502020204030204" pitchFamily="34" charset="0"/>
                <a:ea typeface="Calibri" panose="020F0502020204030204" pitchFamily="34" charset="0"/>
                <a:cs typeface="Times New Roman" panose="02020603050405020304" pitchFamily="18" charset="0"/>
              </a:rPr>
            </a:br>
            <a:br>
              <a:rPr lang="en-IN" sz="5300" dirty="0">
                <a:latin typeface="Calibri" panose="020F0502020204030204" pitchFamily="34" charset="0"/>
                <a:ea typeface="Calibri" panose="020F0502020204030204" pitchFamily="34" charset="0"/>
                <a:cs typeface="Times New Roman" panose="02020603050405020304" pitchFamily="18" charset="0"/>
              </a:rPr>
            </a:br>
            <a:r>
              <a:rPr lang="en-IN" dirty="0">
                <a:latin typeface="Calibri" panose="020F0502020204030204" pitchFamily="34" charset="0"/>
                <a:ea typeface="Calibri" panose="020F0502020204030204" pitchFamily="34" charset="0"/>
                <a:cs typeface="Times New Roman" panose="02020603050405020304" pitchFamily="18" charset="0"/>
                <a:hlinkClick r:id="rId2"/>
              </a:rPr>
              <a:t>www.ewaybill.nic.in</a:t>
            </a:r>
            <a:r>
              <a:rPr lang="en-IN" dirty="0">
                <a:latin typeface="Calibri" panose="020F0502020204030204" pitchFamily="34" charset="0"/>
                <a:ea typeface="Calibri" panose="020F0502020204030204" pitchFamily="34" charset="0"/>
                <a:cs typeface="Times New Roman" panose="02020603050405020304" pitchFamily="18" charset="0"/>
              </a:rPr>
              <a:t> </a:t>
            </a:r>
            <a:endParaRPr lang="en-IN" dirty="0"/>
          </a:p>
        </p:txBody>
      </p:sp>
      <p:sp>
        <p:nvSpPr>
          <p:cNvPr id="2" name="Slide Number Placeholder 1">
            <a:extLst>
              <a:ext uri="{FF2B5EF4-FFF2-40B4-BE49-F238E27FC236}">
                <a16:creationId xmlns:a16="http://schemas.microsoft.com/office/drawing/2014/main" id="{F8508112-E22B-45FD-BD5A-3A640513A7E5}"/>
              </a:ext>
            </a:extLst>
          </p:cNvPr>
          <p:cNvSpPr>
            <a:spLocks noGrp="1"/>
          </p:cNvSpPr>
          <p:nvPr>
            <p:ph type="sldNum" sz="quarter" idx="12"/>
          </p:nvPr>
        </p:nvSpPr>
        <p:spPr/>
        <p:txBody>
          <a:bodyPr/>
          <a:lstStyle/>
          <a:p>
            <a:fld id="{72CC1286-1CFD-434F-91E2-447085530BDC}" type="slidenum">
              <a:rPr lang="en-IN" smtClean="0"/>
              <a:t>9</a:t>
            </a:fld>
            <a:endParaRPr lang="en-IN" dirty="0"/>
          </a:p>
        </p:txBody>
      </p:sp>
      <p:sp>
        <p:nvSpPr>
          <p:cNvPr id="8" name="Rectangle 7">
            <a:extLst>
              <a:ext uri="{FF2B5EF4-FFF2-40B4-BE49-F238E27FC236}">
                <a16:creationId xmlns:a16="http://schemas.microsoft.com/office/drawing/2014/main" id="{2BB838B1-6E40-4E1E-924C-CB176344DA7B}"/>
              </a:ext>
            </a:extLst>
          </p:cNvPr>
          <p:cNvSpPr/>
          <p:nvPr/>
        </p:nvSpPr>
        <p:spPr>
          <a:xfrm>
            <a:off x="1959604" y="1860201"/>
            <a:ext cx="184731" cy="300082"/>
          </a:xfrm>
          <a:prstGeom prst="rect">
            <a:avLst/>
          </a:prstGeom>
        </p:spPr>
        <p:txBody>
          <a:bodyPr wrap="none">
            <a:spAutoFit/>
          </a:bodyPr>
          <a:lstStyle/>
          <a:p>
            <a:endParaRPr lang="en-IN" sz="1350" dirty="0"/>
          </a:p>
        </p:txBody>
      </p:sp>
      <p:pic>
        <p:nvPicPr>
          <p:cNvPr id="9" name="Picture 8">
            <a:extLst>
              <a:ext uri="{FF2B5EF4-FFF2-40B4-BE49-F238E27FC236}">
                <a16:creationId xmlns:a16="http://schemas.microsoft.com/office/drawing/2014/main" id="{7EEA7374-D63B-4B89-A5F6-4C5BDBB02939}"/>
              </a:ext>
            </a:extLst>
          </p:cNvPr>
          <p:cNvPicPr/>
          <p:nvPr/>
        </p:nvPicPr>
        <p:blipFill>
          <a:blip r:embed="rId3">
            <a:extLst>
              <a:ext uri="{28A0092B-C50C-407E-A947-70E740481C1C}">
                <a14:useLocalDpi xmlns:a14="http://schemas.microsoft.com/office/drawing/2010/main" val="0"/>
              </a:ext>
            </a:extLst>
          </a:blip>
          <a:stretch>
            <a:fillRect/>
          </a:stretch>
        </p:blipFill>
        <p:spPr>
          <a:xfrm>
            <a:off x="1168365" y="2512277"/>
            <a:ext cx="10392214" cy="3014372"/>
          </a:xfrm>
          <a:prstGeom prst="rect">
            <a:avLst/>
          </a:prstGeom>
        </p:spPr>
      </p:pic>
      <p:sp>
        <p:nvSpPr>
          <p:cNvPr id="12" name="Oval 11">
            <a:extLst>
              <a:ext uri="{FF2B5EF4-FFF2-40B4-BE49-F238E27FC236}">
                <a16:creationId xmlns:a16="http://schemas.microsoft.com/office/drawing/2014/main" id="{DA4A227B-4CF6-45A6-B120-3F44EF6FFFAC}"/>
              </a:ext>
            </a:extLst>
          </p:cNvPr>
          <p:cNvSpPr/>
          <p:nvPr/>
        </p:nvSpPr>
        <p:spPr>
          <a:xfrm>
            <a:off x="9420111" y="4064427"/>
            <a:ext cx="1759634" cy="365760"/>
          </a:xfrm>
          <a:prstGeom prst="ellipse">
            <a:avLst/>
          </a:prstGeom>
          <a:noFill/>
          <a:ln w="381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1317107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35F46-6631-4B14-ABE6-B6CFEBFE158C}"/>
              </a:ext>
            </a:extLst>
          </p:cNvPr>
          <p:cNvSpPr>
            <a:spLocks noGrp="1"/>
          </p:cNvSpPr>
          <p:nvPr>
            <p:ph type="title"/>
          </p:nvPr>
        </p:nvSpPr>
        <p:spPr/>
        <p:txBody>
          <a:bodyPr/>
          <a:lstStyle/>
          <a:p>
            <a:r>
              <a:rPr lang="en-IN" dirty="0"/>
              <a:t>Format of SMS request</a:t>
            </a:r>
          </a:p>
        </p:txBody>
      </p:sp>
      <p:sp>
        <p:nvSpPr>
          <p:cNvPr id="3" name="Content Placeholder 2">
            <a:extLst>
              <a:ext uri="{FF2B5EF4-FFF2-40B4-BE49-F238E27FC236}">
                <a16:creationId xmlns:a16="http://schemas.microsoft.com/office/drawing/2014/main" id="{89DAE0EA-1D01-4B8C-A5DA-C384AC690C87}"/>
              </a:ext>
            </a:extLst>
          </p:cNvPr>
          <p:cNvSpPr>
            <a:spLocks noGrp="1"/>
          </p:cNvSpPr>
          <p:nvPr>
            <p:ph idx="1"/>
          </p:nvPr>
        </p:nvSpPr>
        <p:spPr>
          <a:xfrm>
            <a:off x="1066800" y="1690687"/>
            <a:ext cx="9835662" cy="4173781"/>
          </a:xfrm>
        </p:spPr>
        <p:txBody>
          <a:bodyPr/>
          <a:lstStyle/>
          <a:p>
            <a:pPr marL="0" indent="0">
              <a:buNone/>
            </a:pPr>
            <a:r>
              <a:rPr lang="pt-BR" b="1" u="sng" dirty="0"/>
              <a:t>EWBC</a:t>
            </a:r>
            <a:r>
              <a:rPr lang="pt-BR" b="1" dirty="0"/>
              <a:t>   </a:t>
            </a:r>
            <a:r>
              <a:rPr lang="pt-BR" b="1" u="sng" dirty="0"/>
              <a:t>EWB_NO</a:t>
            </a:r>
          </a:p>
          <a:p>
            <a:pPr marL="0" indent="0">
              <a:buNone/>
            </a:pPr>
            <a:endParaRPr lang="pt-BR" dirty="0"/>
          </a:p>
          <a:p>
            <a:r>
              <a:rPr lang="en-IN" dirty="0"/>
              <a:t>EWBC – E-Way Bill Cancellation Key Word – It is fixed for Cancellation </a:t>
            </a:r>
          </a:p>
          <a:p>
            <a:endParaRPr lang="en-IN" dirty="0"/>
          </a:p>
          <a:p>
            <a:r>
              <a:rPr lang="en-IN" dirty="0"/>
              <a:t>EWBNo - 12 digits E-Way Bill Number, which has to be cancelled </a:t>
            </a:r>
          </a:p>
        </p:txBody>
      </p:sp>
      <p:sp>
        <p:nvSpPr>
          <p:cNvPr id="4" name="Slide Number Placeholder 3">
            <a:extLst>
              <a:ext uri="{FF2B5EF4-FFF2-40B4-BE49-F238E27FC236}">
                <a16:creationId xmlns:a16="http://schemas.microsoft.com/office/drawing/2014/main" id="{575D9335-D963-4A13-B3DA-A4B8AE6D0074}"/>
              </a:ext>
            </a:extLst>
          </p:cNvPr>
          <p:cNvSpPr>
            <a:spLocks noGrp="1"/>
          </p:cNvSpPr>
          <p:nvPr>
            <p:ph type="sldNum" sz="quarter" idx="12"/>
          </p:nvPr>
        </p:nvSpPr>
        <p:spPr/>
        <p:txBody>
          <a:bodyPr/>
          <a:lstStyle/>
          <a:p>
            <a:fld id="{72CC1286-1CFD-434F-91E2-447085530BDC}" type="slidenum">
              <a:rPr lang="en-IN" smtClean="0"/>
              <a:t>90</a:t>
            </a:fld>
            <a:endParaRPr lang="en-IN" dirty="0"/>
          </a:p>
        </p:txBody>
      </p:sp>
    </p:spTree>
    <p:extLst>
      <p:ext uri="{BB962C8B-B14F-4D97-AF65-F5344CB8AC3E}">
        <p14:creationId xmlns:p14="http://schemas.microsoft.com/office/powerpoint/2010/main" val="27912395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BB1C-3B11-4110-B47C-83FB79D00AFD}"/>
              </a:ext>
            </a:extLst>
          </p:cNvPr>
          <p:cNvSpPr>
            <a:spLocks noGrp="1"/>
          </p:cNvSpPr>
          <p:nvPr>
            <p:ph type="title"/>
          </p:nvPr>
        </p:nvSpPr>
        <p:spPr/>
        <p:txBody>
          <a:bodyPr/>
          <a:lstStyle/>
          <a:p>
            <a:r>
              <a:rPr lang="en-IN" dirty="0"/>
              <a:t>Sample Example</a:t>
            </a:r>
          </a:p>
        </p:txBody>
      </p:sp>
      <p:graphicFrame>
        <p:nvGraphicFramePr>
          <p:cNvPr id="7" name="Content Placeholder 6">
            <a:extLst>
              <a:ext uri="{FF2B5EF4-FFF2-40B4-BE49-F238E27FC236}">
                <a16:creationId xmlns:a16="http://schemas.microsoft.com/office/drawing/2014/main" id="{BD6CC50F-3E6B-4271-99AF-7FDE7B50CDA1}"/>
              </a:ext>
            </a:extLst>
          </p:cNvPr>
          <p:cNvGraphicFramePr>
            <a:graphicFrameLocks noGrp="1"/>
          </p:cNvGraphicFramePr>
          <p:nvPr>
            <p:ph idx="1"/>
            <p:extLst/>
          </p:nvPr>
        </p:nvGraphicFramePr>
        <p:xfrm>
          <a:off x="870927" y="1545692"/>
          <a:ext cx="10537092" cy="4340759"/>
        </p:xfrm>
        <a:graphic>
          <a:graphicData uri="http://schemas.openxmlformats.org/drawingml/2006/table">
            <a:tbl>
              <a:tblPr firstRow="1" bandRow="1">
                <a:tableStyleId>{21E4AEA4-8DFA-4A89-87EB-49C32662AFE0}</a:tableStyleId>
              </a:tblPr>
              <a:tblGrid>
                <a:gridCol w="2185228">
                  <a:extLst>
                    <a:ext uri="{9D8B030D-6E8A-4147-A177-3AD203B41FA5}">
                      <a16:colId xmlns:a16="http://schemas.microsoft.com/office/drawing/2014/main" val="3622933824"/>
                    </a:ext>
                  </a:extLst>
                </a:gridCol>
                <a:gridCol w="8351864">
                  <a:extLst>
                    <a:ext uri="{9D8B030D-6E8A-4147-A177-3AD203B41FA5}">
                      <a16:colId xmlns:a16="http://schemas.microsoft.com/office/drawing/2014/main" val="3388297514"/>
                    </a:ext>
                  </a:extLst>
                </a:gridCol>
              </a:tblGrid>
              <a:tr h="649405">
                <a:tc>
                  <a:txBody>
                    <a:bodyPr/>
                    <a:lstStyle/>
                    <a:p>
                      <a:r>
                        <a:rPr lang="en-IN" sz="2400" dirty="0"/>
                        <a:t>Particulars</a:t>
                      </a:r>
                    </a:p>
                  </a:txBody>
                  <a:tcPr marL="68580" marR="68580" marT="34290" marB="34290"/>
                </a:tc>
                <a:tc>
                  <a:txBody>
                    <a:bodyPr/>
                    <a:lstStyle/>
                    <a:p>
                      <a:r>
                        <a:rPr lang="en-IN" sz="2400" dirty="0"/>
                        <a:t>Explanation</a:t>
                      </a:r>
                    </a:p>
                  </a:txBody>
                  <a:tcPr marL="68580" marR="68580" marT="34290" marB="34290"/>
                </a:tc>
                <a:extLst>
                  <a:ext uri="{0D108BD9-81ED-4DB2-BD59-A6C34878D82A}">
                    <a16:rowId xmlns:a16="http://schemas.microsoft.com/office/drawing/2014/main" val="1106271008"/>
                  </a:ext>
                </a:extLst>
              </a:tr>
              <a:tr h="649405">
                <a:tc>
                  <a:txBody>
                    <a:bodyPr/>
                    <a:lstStyle/>
                    <a:p>
                      <a:r>
                        <a:rPr lang="en-IN" sz="2400" dirty="0"/>
                        <a:t>Message</a:t>
                      </a:r>
                    </a:p>
                  </a:txBody>
                  <a:tcPr marL="68580" marR="68580" marT="34290" marB="34290"/>
                </a:tc>
                <a:tc>
                  <a:txBody>
                    <a:bodyPr/>
                    <a:lstStyle/>
                    <a:p>
                      <a:r>
                        <a:rPr lang="en-IN" sz="2400" dirty="0"/>
                        <a:t>EWBC 120023450123</a:t>
                      </a:r>
                    </a:p>
                  </a:txBody>
                  <a:tcPr marL="68580" marR="68580" marT="34290" marB="34290"/>
                </a:tc>
                <a:extLst>
                  <a:ext uri="{0D108BD9-81ED-4DB2-BD59-A6C34878D82A}">
                    <a16:rowId xmlns:a16="http://schemas.microsoft.com/office/drawing/2014/main" val="34566728"/>
                  </a:ext>
                </a:extLst>
              </a:tr>
              <a:tr h="649405">
                <a:tc>
                  <a:txBody>
                    <a:bodyPr/>
                    <a:lstStyle/>
                    <a:p>
                      <a:r>
                        <a:rPr lang="en-IN" sz="2400" dirty="0"/>
                        <a:t>SMS to</a:t>
                      </a:r>
                    </a:p>
                  </a:txBody>
                  <a:tcPr marL="68580" marR="68580" marT="34290" marB="34290"/>
                </a:tc>
                <a:tc>
                  <a:txBody>
                    <a:bodyPr/>
                    <a:lstStyle/>
                    <a:p>
                      <a:r>
                        <a:rPr lang="en-IN" sz="2400" dirty="0"/>
                        <a:t>77382 99899</a:t>
                      </a:r>
                    </a:p>
                  </a:txBody>
                  <a:tcPr marL="68580" marR="68580" marT="34290" marB="34290"/>
                </a:tc>
                <a:extLst>
                  <a:ext uri="{0D108BD9-81ED-4DB2-BD59-A6C34878D82A}">
                    <a16:rowId xmlns:a16="http://schemas.microsoft.com/office/drawing/2014/main" val="967711673"/>
                  </a:ext>
                </a:extLst>
              </a:tr>
              <a:tr h="1196272">
                <a:tc>
                  <a:txBody>
                    <a:bodyPr/>
                    <a:lstStyle/>
                    <a:p>
                      <a:r>
                        <a:rPr lang="en-IN" sz="2400" dirty="0"/>
                        <a:t>Explanation</a:t>
                      </a:r>
                    </a:p>
                  </a:txBody>
                  <a:tcPr marL="68580" marR="68580" marT="34290" marB="34290"/>
                </a:tc>
                <a:tc>
                  <a:txBody>
                    <a:bodyPr/>
                    <a:lstStyle/>
                    <a:p>
                      <a:r>
                        <a:rPr lang="en-IN" sz="2400" dirty="0"/>
                        <a:t>This request is to cancel the e-way bill with EWB No 120023450123</a:t>
                      </a:r>
                    </a:p>
                  </a:txBody>
                  <a:tcPr marL="68580" marR="68580" marT="34290" marB="34290"/>
                </a:tc>
                <a:extLst>
                  <a:ext uri="{0D108BD9-81ED-4DB2-BD59-A6C34878D82A}">
                    <a16:rowId xmlns:a16="http://schemas.microsoft.com/office/drawing/2014/main" val="373721562"/>
                  </a:ext>
                </a:extLst>
              </a:tr>
              <a:tr h="1196272">
                <a:tc>
                  <a:txBody>
                    <a:bodyPr/>
                    <a:lstStyle/>
                    <a:p>
                      <a:r>
                        <a:rPr lang="en-IN" sz="2400" dirty="0"/>
                        <a:t>Reply Message</a:t>
                      </a:r>
                    </a:p>
                  </a:txBody>
                  <a:tcPr marL="68580" marR="68580" marT="34290" marB="34290"/>
                </a:tc>
                <a:tc>
                  <a:txBody>
                    <a:bodyPr/>
                    <a:lstStyle/>
                    <a:p>
                      <a:r>
                        <a:rPr lang="en-IN" sz="2400" dirty="0"/>
                        <a:t>e-way bill is cancelled successfully</a:t>
                      </a:r>
                    </a:p>
                  </a:txBody>
                  <a:tcPr marL="68580" marR="68580" marT="34290" marB="34290"/>
                </a:tc>
                <a:extLst>
                  <a:ext uri="{0D108BD9-81ED-4DB2-BD59-A6C34878D82A}">
                    <a16:rowId xmlns:a16="http://schemas.microsoft.com/office/drawing/2014/main" val="3444553595"/>
                  </a:ext>
                </a:extLst>
              </a:tr>
            </a:tbl>
          </a:graphicData>
        </a:graphic>
      </p:graphicFrame>
      <p:sp>
        <p:nvSpPr>
          <p:cNvPr id="3" name="Slide Number Placeholder 2">
            <a:extLst>
              <a:ext uri="{FF2B5EF4-FFF2-40B4-BE49-F238E27FC236}">
                <a16:creationId xmlns:a16="http://schemas.microsoft.com/office/drawing/2014/main" id="{87A59BDB-6D4D-4270-BB71-C3CB6E799D23}"/>
              </a:ext>
            </a:extLst>
          </p:cNvPr>
          <p:cNvSpPr>
            <a:spLocks noGrp="1"/>
          </p:cNvSpPr>
          <p:nvPr>
            <p:ph type="sldNum" sz="quarter" idx="12"/>
          </p:nvPr>
        </p:nvSpPr>
        <p:spPr/>
        <p:txBody>
          <a:bodyPr/>
          <a:lstStyle/>
          <a:p>
            <a:fld id="{72CC1286-1CFD-434F-91E2-447085530BDC}" type="slidenum">
              <a:rPr lang="en-IN" smtClean="0"/>
              <a:t>91</a:t>
            </a:fld>
            <a:endParaRPr lang="en-IN" dirty="0"/>
          </a:p>
        </p:txBody>
      </p:sp>
    </p:spTree>
    <p:extLst>
      <p:ext uri="{BB962C8B-B14F-4D97-AF65-F5344CB8AC3E}">
        <p14:creationId xmlns:p14="http://schemas.microsoft.com/office/powerpoint/2010/main" val="8831798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D02FC1-200D-4802-AF7A-C3FF4AD78F21}"/>
              </a:ext>
            </a:extLst>
          </p:cNvPr>
          <p:cNvSpPr>
            <a:spLocks noGrp="1"/>
          </p:cNvSpPr>
          <p:nvPr>
            <p:ph type="title"/>
          </p:nvPr>
        </p:nvSpPr>
        <p:spPr/>
        <p:txBody>
          <a:bodyPr>
            <a:normAutofit fontScale="90000"/>
          </a:bodyPr>
          <a:lstStyle/>
          <a:p>
            <a:br>
              <a:rPr lang="en-IN" dirty="0"/>
            </a:br>
            <a:r>
              <a:rPr lang="en-IN" b="1" dirty="0"/>
              <a:t>Update the Vehicle details</a:t>
            </a:r>
            <a:br>
              <a:rPr lang="en-IN" b="1" dirty="0"/>
            </a:br>
            <a:endParaRPr lang="en-IN" dirty="0"/>
          </a:p>
        </p:txBody>
      </p:sp>
      <p:sp>
        <p:nvSpPr>
          <p:cNvPr id="5" name="Text Placeholder 4">
            <a:extLst>
              <a:ext uri="{FF2B5EF4-FFF2-40B4-BE49-F238E27FC236}">
                <a16:creationId xmlns:a16="http://schemas.microsoft.com/office/drawing/2014/main" id="{77EF50D8-92F1-4E68-8871-E79DA7379632}"/>
              </a:ext>
            </a:extLst>
          </p:cNvPr>
          <p:cNvSpPr>
            <a:spLocks noGrp="1"/>
          </p:cNvSpPr>
          <p:nvPr>
            <p:ph type="body" idx="1"/>
          </p:nvPr>
        </p:nvSpPr>
        <p:spPr/>
        <p:txBody>
          <a:bodyPr/>
          <a:lstStyle/>
          <a:p>
            <a:r>
              <a:rPr lang="en-IN" dirty="0"/>
              <a:t>- Tax Payer or Transporter </a:t>
            </a:r>
          </a:p>
        </p:txBody>
      </p:sp>
      <p:sp>
        <p:nvSpPr>
          <p:cNvPr id="2" name="Slide Number Placeholder 1">
            <a:extLst>
              <a:ext uri="{FF2B5EF4-FFF2-40B4-BE49-F238E27FC236}">
                <a16:creationId xmlns:a16="http://schemas.microsoft.com/office/drawing/2014/main" id="{D604B0D8-FF0B-4F59-88D0-2C3C9A0B041E}"/>
              </a:ext>
            </a:extLst>
          </p:cNvPr>
          <p:cNvSpPr>
            <a:spLocks noGrp="1"/>
          </p:cNvSpPr>
          <p:nvPr>
            <p:ph type="sldNum" sz="quarter" idx="12"/>
          </p:nvPr>
        </p:nvSpPr>
        <p:spPr/>
        <p:txBody>
          <a:bodyPr/>
          <a:lstStyle/>
          <a:p>
            <a:fld id="{72CC1286-1CFD-434F-91E2-447085530BDC}" type="slidenum">
              <a:rPr lang="en-IN" smtClean="0"/>
              <a:t>92</a:t>
            </a:fld>
            <a:endParaRPr lang="en-IN" dirty="0"/>
          </a:p>
        </p:txBody>
      </p:sp>
    </p:spTree>
    <p:extLst>
      <p:ext uri="{BB962C8B-B14F-4D97-AF65-F5344CB8AC3E}">
        <p14:creationId xmlns:p14="http://schemas.microsoft.com/office/powerpoint/2010/main" val="41451868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35F46-6631-4B14-ABE6-B6CFEBFE158C}"/>
              </a:ext>
            </a:extLst>
          </p:cNvPr>
          <p:cNvSpPr>
            <a:spLocks noGrp="1"/>
          </p:cNvSpPr>
          <p:nvPr>
            <p:ph type="title"/>
          </p:nvPr>
        </p:nvSpPr>
        <p:spPr/>
        <p:txBody>
          <a:bodyPr/>
          <a:lstStyle/>
          <a:p>
            <a:r>
              <a:rPr lang="en-IN" dirty="0"/>
              <a:t>Format of SMS request</a:t>
            </a:r>
          </a:p>
        </p:txBody>
      </p:sp>
      <p:sp>
        <p:nvSpPr>
          <p:cNvPr id="3" name="Content Placeholder 2">
            <a:extLst>
              <a:ext uri="{FF2B5EF4-FFF2-40B4-BE49-F238E27FC236}">
                <a16:creationId xmlns:a16="http://schemas.microsoft.com/office/drawing/2014/main" id="{89DAE0EA-1D01-4B8C-A5DA-C384AC690C87}"/>
              </a:ext>
            </a:extLst>
          </p:cNvPr>
          <p:cNvSpPr>
            <a:spLocks noGrp="1"/>
          </p:cNvSpPr>
          <p:nvPr>
            <p:ph idx="1"/>
          </p:nvPr>
        </p:nvSpPr>
        <p:spPr>
          <a:xfrm>
            <a:off x="930520" y="1347238"/>
            <a:ext cx="10477499" cy="4420516"/>
          </a:xfrm>
        </p:spPr>
        <p:txBody>
          <a:bodyPr>
            <a:normAutofit/>
          </a:bodyPr>
          <a:lstStyle/>
          <a:p>
            <a:pPr marL="0" indent="0">
              <a:buNone/>
            </a:pPr>
            <a:r>
              <a:rPr lang="pt-BR" b="1" u="sng" dirty="0"/>
              <a:t>EWBV</a:t>
            </a:r>
            <a:r>
              <a:rPr lang="pt-BR" b="1" dirty="0"/>
              <a:t>   </a:t>
            </a:r>
            <a:r>
              <a:rPr lang="pt-BR" b="1" u="sng" dirty="0"/>
              <a:t>EWB_NO</a:t>
            </a:r>
            <a:r>
              <a:rPr lang="pt-BR" b="1" dirty="0"/>
              <a:t>   </a:t>
            </a:r>
            <a:r>
              <a:rPr lang="pt-BR" b="1" u="sng" dirty="0"/>
              <a:t>Vehicle</a:t>
            </a:r>
            <a:r>
              <a:rPr lang="pt-BR" b="1" dirty="0"/>
              <a:t>   </a:t>
            </a:r>
            <a:r>
              <a:rPr lang="pt-BR" b="1" u="sng" dirty="0"/>
              <a:t>ReasCode</a:t>
            </a:r>
          </a:p>
          <a:p>
            <a:pPr marL="0" indent="0">
              <a:buNone/>
            </a:pPr>
            <a:endParaRPr lang="pt-BR" dirty="0"/>
          </a:p>
          <a:p>
            <a:pPr marL="0" indent="0">
              <a:buNone/>
            </a:pPr>
            <a:r>
              <a:rPr lang="en-IN" dirty="0"/>
              <a:t>EWBV – e-Way Bill Vehicle Updating Key Word – It is fixed for vehicle updation </a:t>
            </a:r>
          </a:p>
          <a:p>
            <a:pPr marL="0" indent="0">
              <a:buNone/>
            </a:pPr>
            <a:endParaRPr lang="en-IN" dirty="0"/>
          </a:p>
          <a:p>
            <a:pPr marL="0" indent="0">
              <a:buNone/>
            </a:pPr>
            <a:r>
              <a:rPr lang="en-IN" dirty="0"/>
              <a:t>EWBNo - 	12 digits E-Way Bill for which the new vehicle has to be added </a:t>
            </a:r>
          </a:p>
          <a:p>
            <a:pPr marL="0" indent="0">
              <a:buNone/>
            </a:pPr>
            <a:endParaRPr lang="en-IN" dirty="0"/>
          </a:p>
          <a:p>
            <a:pPr marL="0" indent="0">
              <a:buNone/>
            </a:pPr>
            <a:r>
              <a:rPr lang="en-IN" dirty="0"/>
              <a:t>Vehicle - New Vehicle number for the movement of goods </a:t>
            </a:r>
          </a:p>
          <a:p>
            <a:pPr marL="0" indent="0">
              <a:buNone/>
            </a:pPr>
            <a:endParaRPr lang="en-IN" dirty="0"/>
          </a:p>
          <a:p>
            <a:pPr marL="0" indent="0">
              <a:buNone/>
            </a:pPr>
            <a:r>
              <a:rPr lang="en-IN" dirty="0"/>
              <a:t>ReasCode - Reason Code to indicate why the vehicle number is being added. </a:t>
            </a:r>
          </a:p>
        </p:txBody>
      </p:sp>
      <p:sp>
        <p:nvSpPr>
          <p:cNvPr id="4" name="Slide Number Placeholder 3">
            <a:extLst>
              <a:ext uri="{FF2B5EF4-FFF2-40B4-BE49-F238E27FC236}">
                <a16:creationId xmlns:a16="http://schemas.microsoft.com/office/drawing/2014/main" id="{F30FEF61-60FC-48D0-A3DB-DBE28C3CB020}"/>
              </a:ext>
            </a:extLst>
          </p:cNvPr>
          <p:cNvSpPr>
            <a:spLocks noGrp="1"/>
          </p:cNvSpPr>
          <p:nvPr>
            <p:ph type="sldNum" sz="quarter" idx="12"/>
          </p:nvPr>
        </p:nvSpPr>
        <p:spPr/>
        <p:txBody>
          <a:bodyPr/>
          <a:lstStyle/>
          <a:p>
            <a:fld id="{72CC1286-1CFD-434F-91E2-447085530BDC}" type="slidenum">
              <a:rPr lang="en-IN" smtClean="0"/>
              <a:t>93</a:t>
            </a:fld>
            <a:endParaRPr lang="en-IN" dirty="0"/>
          </a:p>
        </p:txBody>
      </p:sp>
    </p:spTree>
    <p:extLst>
      <p:ext uri="{BB962C8B-B14F-4D97-AF65-F5344CB8AC3E}">
        <p14:creationId xmlns:p14="http://schemas.microsoft.com/office/powerpoint/2010/main" val="36981468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B2022-A668-4A37-B6C7-A1E16EF04DD3}"/>
              </a:ext>
            </a:extLst>
          </p:cNvPr>
          <p:cNvSpPr>
            <a:spLocks noGrp="1"/>
          </p:cNvSpPr>
          <p:nvPr>
            <p:ph type="title"/>
          </p:nvPr>
        </p:nvSpPr>
        <p:spPr/>
        <p:txBody>
          <a:bodyPr/>
          <a:lstStyle/>
          <a:p>
            <a:r>
              <a:rPr lang="en-IN" dirty="0"/>
              <a:t>Parameter Description with Codes</a:t>
            </a:r>
          </a:p>
        </p:txBody>
      </p:sp>
      <p:graphicFrame>
        <p:nvGraphicFramePr>
          <p:cNvPr id="4" name="Content Placeholder 3">
            <a:extLst>
              <a:ext uri="{FF2B5EF4-FFF2-40B4-BE49-F238E27FC236}">
                <a16:creationId xmlns:a16="http://schemas.microsoft.com/office/drawing/2014/main" id="{90325084-F3B9-4B08-A6D3-E6E4288E913E}"/>
              </a:ext>
            </a:extLst>
          </p:cNvPr>
          <p:cNvGraphicFramePr>
            <a:graphicFrameLocks noGrp="1"/>
          </p:cNvGraphicFramePr>
          <p:nvPr>
            <p:ph idx="1"/>
            <p:extLst/>
          </p:nvPr>
        </p:nvGraphicFramePr>
        <p:xfrm>
          <a:off x="1009649" y="1391318"/>
          <a:ext cx="9760927" cy="3868882"/>
        </p:xfrm>
        <a:graphic>
          <a:graphicData uri="http://schemas.openxmlformats.org/drawingml/2006/table">
            <a:tbl>
              <a:tblPr firstRow="1" bandRow="1">
                <a:tableStyleId>{21E4AEA4-8DFA-4A89-87EB-49C32662AFE0}</a:tableStyleId>
              </a:tblPr>
              <a:tblGrid>
                <a:gridCol w="1784799">
                  <a:extLst>
                    <a:ext uri="{9D8B030D-6E8A-4147-A177-3AD203B41FA5}">
                      <a16:colId xmlns:a16="http://schemas.microsoft.com/office/drawing/2014/main" val="1574538683"/>
                    </a:ext>
                  </a:extLst>
                </a:gridCol>
                <a:gridCol w="4156574">
                  <a:extLst>
                    <a:ext uri="{9D8B030D-6E8A-4147-A177-3AD203B41FA5}">
                      <a16:colId xmlns:a16="http://schemas.microsoft.com/office/drawing/2014/main" val="105876525"/>
                    </a:ext>
                  </a:extLst>
                </a:gridCol>
                <a:gridCol w="3819554">
                  <a:extLst>
                    <a:ext uri="{9D8B030D-6E8A-4147-A177-3AD203B41FA5}">
                      <a16:colId xmlns:a16="http://schemas.microsoft.com/office/drawing/2014/main" val="1964222384"/>
                    </a:ext>
                  </a:extLst>
                </a:gridCol>
              </a:tblGrid>
              <a:tr h="451958">
                <a:tc>
                  <a:txBody>
                    <a:bodyPr/>
                    <a:lstStyle/>
                    <a:p>
                      <a:r>
                        <a:rPr lang="en-IN" sz="1800" dirty="0"/>
                        <a:t>Parameter</a:t>
                      </a:r>
                      <a:endParaRPr lang="en-IN" sz="1800" b="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baseline="0" dirty="0"/>
                        <a:t>Description </a:t>
                      </a:r>
                      <a:endParaRPr lang="en-IN" sz="1800" b="0" i="0" u="none" strike="noStrike" kern="1200" baseline="0" dirty="0">
                        <a:solidFill>
                          <a:schemeClr val="lt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baseline="0" dirty="0"/>
                        <a:t>Values/Codes </a:t>
                      </a:r>
                      <a:endParaRPr lang="en-IN" sz="1800" b="0" i="0" u="none" strike="noStrike" kern="1200" baseline="0" dirty="0">
                        <a:solidFill>
                          <a:schemeClr val="lt1"/>
                        </a:solidFill>
                        <a:latin typeface="+mn-lt"/>
                        <a:ea typeface="+mn-ea"/>
                        <a:cs typeface="+mn-cs"/>
                      </a:endParaRPr>
                    </a:p>
                  </a:txBody>
                  <a:tcPr marL="68580" marR="68580" marT="34290" marB="34290"/>
                </a:tc>
                <a:extLst>
                  <a:ext uri="{0D108BD9-81ED-4DB2-BD59-A6C34878D82A}">
                    <a16:rowId xmlns:a16="http://schemas.microsoft.com/office/drawing/2014/main" val="2864005324"/>
                  </a:ext>
                </a:extLst>
              </a:tr>
              <a:tr h="451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baseline="0" dirty="0"/>
                        <a:t>EWBV </a:t>
                      </a:r>
                      <a:endParaRPr lang="en-IN" sz="1800" b="0" i="0" u="none" strike="noStrike" kern="1200" baseline="0" dirty="0">
                        <a:solidFill>
                          <a:schemeClr val="dk1"/>
                        </a:solidFill>
                        <a:latin typeface="+mn-lt"/>
                        <a:ea typeface="+mn-ea"/>
                        <a:cs typeface="+mn-cs"/>
                      </a:endParaRPr>
                    </a:p>
                  </a:txBody>
                  <a:tcPr marL="68580" marR="68580" marT="34290" marB="34290"/>
                </a:tc>
                <a:tc>
                  <a:txBody>
                    <a:bodyPr/>
                    <a:lstStyle/>
                    <a:p>
                      <a:r>
                        <a:rPr lang="en-IN" sz="1800" dirty="0"/>
                        <a:t>E-Way Bill Vehicle Update</a:t>
                      </a:r>
                    </a:p>
                  </a:txBody>
                  <a:tcPr marL="68580" marR="68580" marT="34290" marB="34290"/>
                </a:tc>
                <a:tc>
                  <a:txBody>
                    <a:bodyPr/>
                    <a:lstStyle/>
                    <a:p>
                      <a:r>
                        <a:rPr lang="en-IN" sz="1800" dirty="0"/>
                        <a:t>Fixed</a:t>
                      </a:r>
                    </a:p>
                  </a:txBody>
                  <a:tcPr marL="68580" marR="68580" marT="34290" marB="34290"/>
                </a:tc>
                <a:extLst>
                  <a:ext uri="{0D108BD9-81ED-4DB2-BD59-A6C34878D82A}">
                    <a16:rowId xmlns:a16="http://schemas.microsoft.com/office/drawing/2014/main" val="3604115207"/>
                  </a:ext>
                </a:extLst>
              </a:tr>
              <a:tr h="451958">
                <a:tc>
                  <a:txBody>
                    <a:bodyPr/>
                    <a:lstStyle/>
                    <a:p>
                      <a:r>
                        <a:rPr lang="en-IN" sz="1800" dirty="0"/>
                        <a:t>EWBNo</a:t>
                      </a:r>
                    </a:p>
                  </a:txBody>
                  <a:tcPr marL="68580" marR="68580" marT="34290" marB="34290"/>
                </a:tc>
                <a:tc>
                  <a:txBody>
                    <a:bodyPr/>
                    <a:lstStyle/>
                    <a:p>
                      <a:r>
                        <a:rPr lang="en-IN" sz="1800" dirty="0"/>
                        <a:t>E-Way Bill Number</a:t>
                      </a:r>
                    </a:p>
                  </a:txBody>
                  <a:tcPr marL="68580" marR="68580" marT="34290" marB="34290"/>
                </a:tc>
                <a:tc>
                  <a:txBody>
                    <a:bodyPr/>
                    <a:lstStyle/>
                    <a:p>
                      <a:r>
                        <a:rPr lang="en-IN" sz="1800" dirty="0"/>
                        <a:t>12 digit numeric value</a:t>
                      </a:r>
                    </a:p>
                  </a:txBody>
                  <a:tcPr marL="68580" marR="68580" marT="34290" marB="34290"/>
                </a:tc>
                <a:extLst>
                  <a:ext uri="{0D108BD9-81ED-4DB2-BD59-A6C34878D82A}">
                    <a16:rowId xmlns:a16="http://schemas.microsoft.com/office/drawing/2014/main" val="446099765"/>
                  </a:ext>
                </a:extLst>
              </a:tr>
              <a:tr h="976350">
                <a:tc>
                  <a:txBody>
                    <a:bodyPr/>
                    <a:lstStyle/>
                    <a:p>
                      <a:r>
                        <a:rPr lang="en-IN" sz="1800" dirty="0"/>
                        <a:t>Vehicle</a:t>
                      </a:r>
                    </a:p>
                  </a:txBody>
                  <a:tcPr marL="68580" marR="68580" marT="34290" marB="34290"/>
                </a:tc>
                <a:tc>
                  <a:txBody>
                    <a:bodyPr/>
                    <a:lstStyle/>
                    <a:p>
                      <a:r>
                        <a:rPr lang="en-IN" sz="1800" dirty="0"/>
                        <a:t>Vehicle Number which will carry the goods</a:t>
                      </a:r>
                    </a:p>
                  </a:txBody>
                  <a:tcPr marL="68580" marR="68580" marT="34290" marB="34290"/>
                </a:tc>
                <a:tc>
                  <a:txBody>
                    <a:bodyPr/>
                    <a:lstStyle/>
                    <a:p>
                      <a:r>
                        <a:rPr lang="en-IN" sz="1800" dirty="0"/>
                        <a:t>AB12AB1234 or AB12A1234 or</a:t>
                      </a:r>
                    </a:p>
                    <a:p>
                      <a:r>
                        <a:rPr lang="en-IN" sz="1800" dirty="0"/>
                        <a:t>AB121234 or ABC1234 Format</a:t>
                      </a:r>
                    </a:p>
                  </a:txBody>
                  <a:tcPr marL="68580" marR="68580" marT="34290" marB="34290"/>
                </a:tc>
                <a:extLst>
                  <a:ext uri="{0D108BD9-81ED-4DB2-BD59-A6C34878D82A}">
                    <a16:rowId xmlns:a16="http://schemas.microsoft.com/office/drawing/2014/main" val="1217956954"/>
                  </a:ext>
                </a:extLst>
              </a:tr>
              <a:tr h="1536658">
                <a:tc>
                  <a:txBody>
                    <a:bodyPr/>
                    <a:lstStyle/>
                    <a:p>
                      <a:r>
                        <a:rPr lang="en-IN" sz="1800" dirty="0"/>
                        <a:t>ReasCode</a:t>
                      </a:r>
                    </a:p>
                  </a:txBody>
                  <a:tcPr marL="68580" marR="68580" marT="34290" marB="34290"/>
                </a:tc>
                <a:tc>
                  <a:txBody>
                    <a:bodyPr/>
                    <a:lstStyle/>
                    <a:p>
                      <a:r>
                        <a:rPr lang="en-IN" sz="1800" dirty="0"/>
                        <a:t>Reason for changing the vehicle</a:t>
                      </a:r>
                    </a:p>
                  </a:txBody>
                  <a:tcPr marL="68580" marR="68580" marT="34290" marB="34290"/>
                </a:tc>
                <a:tc>
                  <a:txBody>
                    <a:bodyPr/>
                    <a:lstStyle/>
                    <a:p>
                      <a:r>
                        <a:rPr lang="en-IN" sz="1800" dirty="0"/>
                        <a:t>FST – First Vehicle,</a:t>
                      </a:r>
                    </a:p>
                    <a:p>
                      <a:r>
                        <a:rPr lang="en-IN" sz="1800" dirty="0"/>
                        <a:t>BRK – Break Down,</a:t>
                      </a:r>
                    </a:p>
                    <a:p>
                      <a:r>
                        <a:rPr lang="en-IN" sz="1800" dirty="0"/>
                        <a:t>TRS – Transhipment,</a:t>
                      </a:r>
                    </a:p>
                    <a:p>
                      <a:r>
                        <a:rPr lang="en-IN" sz="1800" dirty="0"/>
                        <a:t>OTH – Others</a:t>
                      </a:r>
                    </a:p>
                  </a:txBody>
                  <a:tcPr marL="68580" marR="68580" marT="34290" marB="34290"/>
                </a:tc>
                <a:extLst>
                  <a:ext uri="{0D108BD9-81ED-4DB2-BD59-A6C34878D82A}">
                    <a16:rowId xmlns:a16="http://schemas.microsoft.com/office/drawing/2014/main" val="2927052395"/>
                  </a:ext>
                </a:extLst>
              </a:tr>
            </a:tbl>
          </a:graphicData>
        </a:graphic>
      </p:graphicFrame>
      <p:sp>
        <p:nvSpPr>
          <p:cNvPr id="3" name="Slide Number Placeholder 2">
            <a:extLst>
              <a:ext uri="{FF2B5EF4-FFF2-40B4-BE49-F238E27FC236}">
                <a16:creationId xmlns:a16="http://schemas.microsoft.com/office/drawing/2014/main" id="{60E50FE9-0114-44C9-83AD-4336B9400D82}"/>
              </a:ext>
            </a:extLst>
          </p:cNvPr>
          <p:cNvSpPr>
            <a:spLocks noGrp="1"/>
          </p:cNvSpPr>
          <p:nvPr>
            <p:ph type="sldNum" sz="quarter" idx="12"/>
          </p:nvPr>
        </p:nvSpPr>
        <p:spPr/>
        <p:txBody>
          <a:bodyPr/>
          <a:lstStyle/>
          <a:p>
            <a:fld id="{72CC1286-1CFD-434F-91E2-447085530BDC}" type="slidenum">
              <a:rPr lang="en-IN" smtClean="0"/>
              <a:t>94</a:t>
            </a:fld>
            <a:endParaRPr lang="en-IN" dirty="0"/>
          </a:p>
        </p:txBody>
      </p:sp>
    </p:spTree>
    <p:extLst>
      <p:ext uri="{BB962C8B-B14F-4D97-AF65-F5344CB8AC3E}">
        <p14:creationId xmlns:p14="http://schemas.microsoft.com/office/powerpoint/2010/main" val="32074696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BB1C-3B11-4110-B47C-83FB79D00AFD}"/>
              </a:ext>
            </a:extLst>
          </p:cNvPr>
          <p:cNvSpPr>
            <a:spLocks noGrp="1"/>
          </p:cNvSpPr>
          <p:nvPr>
            <p:ph type="title"/>
          </p:nvPr>
        </p:nvSpPr>
        <p:spPr/>
        <p:txBody>
          <a:bodyPr/>
          <a:lstStyle/>
          <a:p>
            <a:r>
              <a:rPr lang="en-IN" dirty="0"/>
              <a:t>Sample Example</a:t>
            </a:r>
          </a:p>
        </p:txBody>
      </p:sp>
      <p:graphicFrame>
        <p:nvGraphicFramePr>
          <p:cNvPr id="7" name="Content Placeholder 6">
            <a:extLst>
              <a:ext uri="{FF2B5EF4-FFF2-40B4-BE49-F238E27FC236}">
                <a16:creationId xmlns:a16="http://schemas.microsoft.com/office/drawing/2014/main" id="{BD6CC50F-3E6B-4271-99AF-7FDE7B50CDA1}"/>
              </a:ext>
            </a:extLst>
          </p:cNvPr>
          <p:cNvGraphicFramePr>
            <a:graphicFrameLocks noGrp="1"/>
          </p:cNvGraphicFramePr>
          <p:nvPr>
            <p:ph idx="1"/>
            <p:extLst/>
          </p:nvPr>
        </p:nvGraphicFramePr>
        <p:xfrm>
          <a:off x="838200" y="1426997"/>
          <a:ext cx="10011508" cy="4151721"/>
        </p:xfrm>
        <a:graphic>
          <a:graphicData uri="http://schemas.openxmlformats.org/drawingml/2006/table">
            <a:tbl>
              <a:tblPr firstRow="1" bandRow="1">
                <a:tableStyleId>{21E4AEA4-8DFA-4A89-87EB-49C32662AFE0}</a:tableStyleId>
              </a:tblPr>
              <a:tblGrid>
                <a:gridCol w="2076230">
                  <a:extLst>
                    <a:ext uri="{9D8B030D-6E8A-4147-A177-3AD203B41FA5}">
                      <a16:colId xmlns:a16="http://schemas.microsoft.com/office/drawing/2014/main" val="3622933824"/>
                    </a:ext>
                  </a:extLst>
                </a:gridCol>
                <a:gridCol w="7935278">
                  <a:extLst>
                    <a:ext uri="{9D8B030D-6E8A-4147-A177-3AD203B41FA5}">
                      <a16:colId xmlns:a16="http://schemas.microsoft.com/office/drawing/2014/main" val="3388297514"/>
                    </a:ext>
                  </a:extLst>
                </a:gridCol>
              </a:tblGrid>
              <a:tr h="551627">
                <a:tc>
                  <a:txBody>
                    <a:bodyPr/>
                    <a:lstStyle/>
                    <a:p>
                      <a:r>
                        <a:rPr lang="en-IN" sz="2400" dirty="0"/>
                        <a:t>Particulars</a:t>
                      </a:r>
                    </a:p>
                  </a:txBody>
                  <a:tcPr marL="68580" marR="68580" marT="34290" marB="34290"/>
                </a:tc>
                <a:tc>
                  <a:txBody>
                    <a:bodyPr/>
                    <a:lstStyle/>
                    <a:p>
                      <a:r>
                        <a:rPr lang="en-IN" sz="2400" dirty="0"/>
                        <a:t>Explanation</a:t>
                      </a:r>
                    </a:p>
                  </a:txBody>
                  <a:tcPr marL="68580" marR="68580" marT="34290" marB="34290"/>
                </a:tc>
                <a:extLst>
                  <a:ext uri="{0D108BD9-81ED-4DB2-BD59-A6C34878D82A}">
                    <a16:rowId xmlns:a16="http://schemas.microsoft.com/office/drawing/2014/main" val="1106271008"/>
                  </a:ext>
                </a:extLst>
              </a:tr>
              <a:tr h="551627">
                <a:tc>
                  <a:txBody>
                    <a:bodyPr/>
                    <a:lstStyle/>
                    <a:p>
                      <a:r>
                        <a:rPr lang="en-IN" sz="2400" dirty="0"/>
                        <a:t>Message</a:t>
                      </a:r>
                    </a:p>
                  </a:txBody>
                  <a:tcPr marL="68580" marR="68580" marT="34290" marB="34290"/>
                </a:tc>
                <a:tc>
                  <a:txBody>
                    <a:bodyPr/>
                    <a:lstStyle/>
                    <a:p>
                      <a:r>
                        <a:rPr lang="en-IN" sz="2400" dirty="0"/>
                        <a:t>EWBV 120023450123 KA12BA1234 BRK</a:t>
                      </a:r>
                    </a:p>
                  </a:txBody>
                  <a:tcPr marL="68580" marR="68580" marT="34290" marB="34290"/>
                </a:tc>
                <a:extLst>
                  <a:ext uri="{0D108BD9-81ED-4DB2-BD59-A6C34878D82A}">
                    <a16:rowId xmlns:a16="http://schemas.microsoft.com/office/drawing/2014/main" val="34566728"/>
                  </a:ext>
                </a:extLst>
              </a:tr>
              <a:tr h="551627">
                <a:tc>
                  <a:txBody>
                    <a:bodyPr/>
                    <a:lstStyle/>
                    <a:p>
                      <a:r>
                        <a:rPr lang="en-IN" sz="2400" dirty="0"/>
                        <a:t>SMS to</a:t>
                      </a:r>
                    </a:p>
                  </a:txBody>
                  <a:tcPr marL="68580" marR="68580" marT="34290" marB="34290"/>
                </a:tc>
                <a:tc>
                  <a:txBody>
                    <a:bodyPr/>
                    <a:lstStyle/>
                    <a:p>
                      <a:r>
                        <a:rPr lang="en-IN" sz="2400" dirty="0"/>
                        <a:t>77382 99899</a:t>
                      </a:r>
                    </a:p>
                  </a:txBody>
                  <a:tcPr marL="68580" marR="68580" marT="34290" marB="34290"/>
                </a:tc>
                <a:extLst>
                  <a:ext uri="{0D108BD9-81ED-4DB2-BD59-A6C34878D82A}">
                    <a16:rowId xmlns:a16="http://schemas.microsoft.com/office/drawing/2014/main" val="967711673"/>
                  </a:ext>
                </a:extLst>
              </a:tr>
              <a:tr h="1480684">
                <a:tc>
                  <a:txBody>
                    <a:bodyPr/>
                    <a:lstStyle/>
                    <a:p>
                      <a:r>
                        <a:rPr lang="en-IN" sz="2400" dirty="0"/>
                        <a:t>Explanation</a:t>
                      </a:r>
                    </a:p>
                  </a:txBody>
                  <a:tcPr marL="68580" marR="68580" marT="34290" marB="34290"/>
                </a:tc>
                <a:tc>
                  <a:txBody>
                    <a:bodyPr/>
                    <a:lstStyle/>
                    <a:p>
                      <a:r>
                        <a:rPr lang="en-IN" sz="2400" dirty="0"/>
                        <a:t>This request is to update the new vehicle number to the existing E-Way Bill due to break down of previous vehicle</a:t>
                      </a:r>
                    </a:p>
                  </a:txBody>
                  <a:tcPr marL="68580" marR="68580" marT="34290" marB="34290"/>
                </a:tc>
                <a:extLst>
                  <a:ext uri="{0D108BD9-81ED-4DB2-BD59-A6C34878D82A}">
                    <a16:rowId xmlns:a16="http://schemas.microsoft.com/office/drawing/2014/main" val="373721562"/>
                  </a:ext>
                </a:extLst>
              </a:tr>
              <a:tr h="1016156">
                <a:tc>
                  <a:txBody>
                    <a:bodyPr/>
                    <a:lstStyle/>
                    <a:p>
                      <a:r>
                        <a:rPr lang="en-IN" sz="2400" dirty="0"/>
                        <a:t>Reply Message</a:t>
                      </a:r>
                    </a:p>
                  </a:txBody>
                  <a:tcPr marL="68580" marR="68580" marT="34290" marB="34290"/>
                </a:tc>
                <a:tc>
                  <a:txBody>
                    <a:bodyPr/>
                    <a:lstStyle/>
                    <a:p>
                      <a:r>
                        <a:rPr lang="en-IN" sz="2400" dirty="0"/>
                        <a:t>Vehicle details updated successfully and date is 19/12/2017</a:t>
                      </a:r>
                    </a:p>
                  </a:txBody>
                  <a:tcPr marL="68580" marR="68580" marT="34290" marB="34290"/>
                </a:tc>
                <a:extLst>
                  <a:ext uri="{0D108BD9-81ED-4DB2-BD59-A6C34878D82A}">
                    <a16:rowId xmlns:a16="http://schemas.microsoft.com/office/drawing/2014/main" val="3444553595"/>
                  </a:ext>
                </a:extLst>
              </a:tr>
            </a:tbl>
          </a:graphicData>
        </a:graphic>
      </p:graphicFrame>
      <p:sp>
        <p:nvSpPr>
          <p:cNvPr id="3" name="Slide Number Placeholder 2">
            <a:extLst>
              <a:ext uri="{FF2B5EF4-FFF2-40B4-BE49-F238E27FC236}">
                <a16:creationId xmlns:a16="http://schemas.microsoft.com/office/drawing/2014/main" id="{9E2D257E-435F-4E46-8BE4-30CF0CDC6A9C}"/>
              </a:ext>
            </a:extLst>
          </p:cNvPr>
          <p:cNvSpPr>
            <a:spLocks noGrp="1"/>
          </p:cNvSpPr>
          <p:nvPr>
            <p:ph type="sldNum" sz="quarter" idx="12"/>
          </p:nvPr>
        </p:nvSpPr>
        <p:spPr/>
        <p:txBody>
          <a:bodyPr/>
          <a:lstStyle/>
          <a:p>
            <a:fld id="{72CC1286-1CFD-434F-91E2-447085530BDC}" type="slidenum">
              <a:rPr lang="en-IN" smtClean="0"/>
              <a:t>95</a:t>
            </a:fld>
            <a:endParaRPr lang="en-IN" dirty="0"/>
          </a:p>
        </p:txBody>
      </p:sp>
    </p:spTree>
    <p:extLst>
      <p:ext uri="{BB962C8B-B14F-4D97-AF65-F5344CB8AC3E}">
        <p14:creationId xmlns:p14="http://schemas.microsoft.com/office/powerpoint/2010/main" val="35750605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B85CBB-551E-4246-83FA-FD1DD3258581}"/>
              </a:ext>
            </a:extLst>
          </p:cNvPr>
          <p:cNvSpPr>
            <a:spLocks noGrp="1"/>
          </p:cNvSpPr>
          <p:nvPr>
            <p:ph type="title"/>
          </p:nvPr>
        </p:nvSpPr>
        <p:spPr/>
        <p:txBody>
          <a:bodyPr/>
          <a:lstStyle/>
          <a:p>
            <a:r>
              <a:rPr lang="en-IN" dirty="0"/>
              <a:t>Best Practices</a:t>
            </a:r>
          </a:p>
        </p:txBody>
      </p:sp>
      <p:sp>
        <p:nvSpPr>
          <p:cNvPr id="5" name="Text Placeholder 4">
            <a:extLst>
              <a:ext uri="{FF2B5EF4-FFF2-40B4-BE49-F238E27FC236}">
                <a16:creationId xmlns:a16="http://schemas.microsoft.com/office/drawing/2014/main" id="{BE0B231F-69E4-4010-8E94-F6C5D2008FA5}"/>
              </a:ext>
            </a:extLst>
          </p:cNvPr>
          <p:cNvSpPr>
            <a:spLocks noGrp="1"/>
          </p:cNvSpPr>
          <p:nvPr>
            <p:ph type="body" idx="1"/>
          </p:nvPr>
        </p:nvSpPr>
        <p:spPr/>
        <p:txBody>
          <a:bodyPr/>
          <a:lstStyle/>
          <a:p>
            <a:endParaRPr lang="en-IN" dirty="0"/>
          </a:p>
        </p:txBody>
      </p:sp>
      <p:sp>
        <p:nvSpPr>
          <p:cNvPr id="6" name="Slide Number Placeholder 5">
            <a:extLst>
              <a:ext uri="{FF2B5EF4-FFF2-40B4-BE49-F238E27FC236}">
                <a16:creationId xmlns:a16="http://schemas.microsoft.com/office/drawing/2014/main" id="{F64503C9-7C9C-4AAE-9612-B8A5D439B79F}"/>
              </a:ext>
            </a:extLst>
          </p:cNvPr>
          <p:cNvSpPr>
            <a:spLocks noGrp="1"/>
          </p:cNvSpPr>
          <p:nvPr>
            <p:ph type="sldNum" sz="quarter" idx="12"/>
          </p:nvPr>
        </p:nvSpPr>
        <p:spPr/>
        <p:txBody>
          <a:bodyPr/>
          <a:lstStyle/>
          <a:p>
            <a:fld id="{72CC1286-1CFD-434F-91E2-447085530BDC}" type="slidenum">
              <a:rPr lang="en-IN" smtClean="0"/>
              <a:t>96</a:t>
            </a:fld>
            <a:endParaRPr lang="en-IN" dirty="0"/>
          </a:p>
        </p:txBody>
      </p:sp>
    </p:spTree>
    <p:extLst>
      <p:ext uri="{BB962C8B-B14F-4D97-AF65-F5344CB8AC3E}">
        <p14:creationId xmlns:p14="http://schemas.microsoft.com/office/powerpoint/2010/main" val="29925581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8CBE-7D36-4127-A774-E7183947180C}"/>
              </a:ext>
            </a:extLst>
          </p:cNvPr>
          <p:cNvSpPr>
            <a:spLocks noGrp="1"/>
          </p:cNvSpPr>
          <p:nvPr>
            <p:ph type="title"/>
          </p:nvPr>
        </p:nvSpPr>
        <p:spPr/>
        <p:txBody>
          <a:bodyPr/>
          <a:lstStyle/>
          <a:p>
            <a:r>
              <a:rPr lang="en-IN" b="1" dirty="0"/>
              <a:t>Update your Clients/Customers and Suppliers</a:t>
            </a:r>
            <a:endParaRPr lang="en-IN" dirty="0"/>
          </a:p>
        </p:txBody>
      </p:sp>
      <p:sp>
        <p:nvSpPr>
          <p:cNvPr id="3" name="Content Placeholder 2">
            <a:extLst>
              <a:ext uri="{FF2B5EF4-FFF2-40B4-BE49-F238E27FC236}">
                <a16:creationId xmlns:a16="http://schemas.microsoft.com/office/drawing/2014/main" id="{9BB3769A-AF0B-46E9-8076-B62BD8F452EE}"/>
              </a:ext>
            </a:extLst>
          </p:cNvPr>
          <p:cNvSpPr>
            <a:spLocks noGrp="1"/>
          </p:cNvSpPr>
          <p:nvPr>
            <p:ph idx="1"/>
          </p:nvPr>
        </p:nvSpPr>
        <p:spPr/>
        <p:txBody>
          <a:bodyPr>
            <a:normAutofit/>
          </a:bodyPr>
          <a:lstStyle/>
          <a:p>
            <a:pPr marL="0" indent="0" algn="just">
              <a:buNone/>
            </a:pPr>
            <a:r>
              <a:rPr lang="en-IN" dirty="0"/>
              <a:t>The tax payer has been facilitated on the e-Way Bill system to create onetime master details of his/her customers and suppliers by just entering the GSTIN. </a:t>
            </a:r>
          </a:p>
          <a:p>
            <a:pPr marL="0" indent="0" algn="just">
              <a:buNone/>
            </a:pPr>
            <a:r>
              <a:rPr lang="en-IN" dirty="0"/>
              <a:t>This helps in easily populating the customers and suppliers details by the system, just by typing his/her name at name field while generating the e-Way Bills. </a:t>
            </a:r>
          </a:p>
          <a:p>
            <a:pPr marL="0" indent="0" algn="just">
              <a:buNone/>
            </a:pPr>
            <a:r>
              <a:rPr lang="en-IN" dirty="0"/>
              <a:t>This avoids the mistakes in GSTIN, Place, State and PIN codes of customers or suppliers. </a:t>
            </a:r>
          </a:p>
          <a:p>
            <a:pPr algn="just"/>
            <a:endParaRPr lang="en-IN" dirty="0"/>
          </a:p>
        </p:txBody>
      </p:sp>
      <p:sp>
        <p:nvSpPr>
          <p:cNvPr id="4" name="Slide Number Placeholder 3">
            <a:extLst>
              <a:ext uri="{FF2B5EF4-FFF2-40B4-BE49-F238E27FC236}">
                <a16:creationId xmlns:a16="http://schemas.microsoft.com/office/drawing/2014/main" id="{8C2BBFFC-2756-4CEF-A944-2C17045D320B}"/>
              </a:ext>
            </a:extLst>
          </p:cNvPr>
          <p:cNvSpPr>
            <a:spLocks noGrp="1"/>
          </p:cNvSpPr>
          <p:nvPr>
            <p:ph type="sldNum" sz="quarter" idx="12"/>
          </p:nvPr>
        </p:nvSpPr>
        <p:spPr/>
        <p:txBody>
          <a:bodyPr/>
          <a:lstStyle/>
          <a:p>
            <a:fld id="{72CC1286-1CFD-434F-91E2-447085530BDC}" type="slidenum">
              <a:rPr lang="en-IN" smtClean="0"/>
              <a:t>97</a:t>
            </a:fld>
            <a:endParaRPr lang="en-IN" dirty="0"/>
          </a:p>
        </p:txBody>
      </p:sp>
    </p:spTree>
    <p:extLst>
      <p:ext uri="{BB962C8B-B14F-4D97-AF65-F5344CB8AC3E}">
        <p14:creationId xmlns:p14="http://schemas.microsoft.com/office/powerpoint/2010/main" val="1284987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3BFF-C5DC-414E-9C89-297B694E67EC}"/>
              </a:ext>
            </a:extLst>
          </p:cNvPr>
          <p:cNvSpPr>
            <a:spLocks noGrp="1"/>
          </p:cNvSpPr>
          <p:nvPr>
            <p:ph type="title"/>
          </p:nvPr>
        </p:nvSpPr>
        <p:spPr/>
        <p:txBody>
          <a:bodyPr/>
          <a:lstStyle/>
          <a:p>
            <a:r>
              <a:rPr lang="en-IN" dirty="0"/>
              <a:t>Update Products</a:t>
            </a:r>
          </a:p>
        </p:txBody>
      </p:sp>
      <p:sp>
        <p:nvSpPr>
          <p:cNvPr id="3" name="Content Placeholder 2">
            <a:extLst>
              <a:ext uri="{FF2B5EF4-FFF2-40B4-BE49-F238E27FC236}">
                <a16:creationId xmlns:a16="http://schemas.microsoft.com/office/drawing/2014/main" id="{20208AAE-20F6-495E-AE37-A18966999B53}"/>
              </a:ext>
            </a:extLst>
          </p:cNvPr>
          <p:cNvSpPr>
            <a:spLocks noGrp="1"/>
          </p:cNvSpPr>
          <p:nvPr>
            <p:ph idx="1"/>
          </p:nvPr>
        </p:nvSpPr>
        <p:spPr/>
        <p:txBody>
          <a:bodyPr/>
          <a:lstStyle/>
          <a:p>
            <a:pPr marL="0" indent="0">
              <a:buNone/>
            </a:pPr>
            <a:r>
              <a:rPr lang="en-IN" dirty="0"/>
              <a:t>The tax payer can create his/her product masters by entering the product details like name, HSN, rate of tax, etc.</a:t>
            </a:r>
          </a:p>
          <a:p>
            <a:pPr marL="0" indent="0">
              <a:buNone/>
            </a:pPr>
            <a:r>
              <a:rPr lang="en-IN" dirty="0"/>
              <a:t>So that the product details are auto populated by the system by just typing the 2-3 chars of product name. </a:t>
            </a:r>
          </a:p>
          <a:p>
            <a:pPr marL="0" indent="0">
              <a:buNone/>
            </a:pPr>
            <a:r>
              <a:rPr lang="en-IN" dirty="0"/>
              <a:t>This avoids the mistakes in HSN code, rate of tax, UQC, etc.</a:t>
            </a:r>
          </a:p>
        </p:txBody>
      </p:sp>
      <p:sp>
        <p:nvSpPr>
          <p:cNvPr id="4" name="Slide Number Placeholder 3">
            <a:extLst>
              <a:ext uri="{FF2B5EF4-FFF2-40B4-BE49-F238E27FC236}">
                <a16:creationId xmlns:a16="http://schemas.microsoft.com/office/drawing/2014/main" id="{5FF35C25-9860-4C0B-860C-546154574CC2}"/>
              </a:ext>
            </a:extLst>
          </p:cNvPr>
          <p:cNvSpPr>
            <a:spLocks noGrp="1"/>
          </p:cNvSpPr>
          <p:nvPr>
            <p:ph type="sldNum" sz="quarter" idx="12"/>
          </p:nvPr>
        </p:nvSpPr>
        <p:spPr/>
        <p:txBody>
          <a:bodyPr/>
          <a:lstStyle/>
          <a:p>
            <a:fld id="{72CC1286-1CFD-434F-91E2-447085530BDC}" type="slidenum">
              <a:rPr lang="en-IN" smtClean="0"/>
              <a:t>98</a:t>
            </a:fld>
            <a:endParaRPr lang="en-IN" dirty="0"/>
          </a:p>
        </p:txBody>
      </p:sp>
    </p:spTree>
    <p:extLst>
      <p:ext uri="{BB962C8B-B14F-4D97-AF65-F5344CB8AC3E}">
        <p14:creationId xmlns:p14="http://schemas.microsoft.com/office/powerpoint/2010/main" val="19893313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BB47-626D-4134-B577-7CF7644C0BC8}"/>
              </a:ext>
            </a:extLst>
          </p:cNvPr>
          <p:cNvSpPr>
            <a:spLocks noGrp="1"/>
          </p:cNvSpPr>
          <p:nvPr>
            <p:ph type="title"/>
          </p:nvPr>
        </p:nvSpPr>
        <p:spPr/>
        <p:txBody>
          <a:bodyPr>
            <a:normAutofit/>
          </a:bodyPr>
          <a:lstStyle/>
          <a:p>
            <a:r>
              <a:rPr lang="en-IN" b="1" dirty="0"/>
              <a:t>Manage sub-users carefully </a:t>
            </a:r>
            <a:endParaRPr lang="en-IN" dirty="0"/>
          </a:p>
        </p:txBody>
      </p:sp>
      <p:sp>
        <p:nvSpPr>
          <p:cNvPr id="3" name="Content Placeholder 2">
            <a:extLst>
              <a:ext uri="{FF2B5EF4-FFF2-40B4-BE49-F238E27FC236}">
                <a16:creationId xmlns:a16="http://schemas.microsoft.com/office/drawing/2014/main" id="{A7F81B1E-5C2A-485D-A51E-1B3EEB925B68}"/>
              </a:ext>
            </a:extLst>
          </p:cNvPr>
          <p:cNvSpPr>
            <a:spLocks noGrp="1"/>
          </p:cNvSpPr>
          <p:nvPr>
            <p:ph idx="1"/>
          </p:nvPr>
        </p:nvSpPr>
        <p:spPr>
          <a:xfrm>
            <a:off x="446943" y="1364029"/>
            <a:ext cx="11035811" cy="4698267"/>
          </a:xfrm>
        </p:spPr>
        <p:txBody>
          <a:bodyPr>
            <a:normAutofit/>
          </a:bodyPr>
          <a:lstStyle/>
          <a:p>
            <a:pPr marL="0" indent="0" algn="just">
              <a:buNone/>
            </a:pPr>
            <a:r>
              <a:rPr lang="en-IN" dirty="0"/>
              <a:t>Some of the tax payers may not operate directly themselves always and also they may have multiple additional places from where they need to generate the e-way bills for movement of goods. </a:t>
            </a:r>
          </a:p>
          <a:p>
            <a:pPr marL="0" indent="0" algn="just">
              <a:buNone/>
            </a:pPr>
            <a:r>
              <a:rPr lang="en-IN" dirty="0"/>
              <a:t>To achieve this, the tax payers can create the sub-users to manage the e-way bill system depending upon the requirements. </a:t>
            </a:r>
          </a:p>
          <a:p>
            <a:pPr marL="0" indent="0" algn="just">
              <a:buNone/>
            </a:pPr>
            <a:r>
              <a:rPr lang="en-IN" dirty="0"/>
              <a:t>The different roles can also be assigned to these users. </a:t>
            </a:r>
          </a:p>
          <a:p>
            <a:pPr marL="0" indent="0" algn="just">
              <a:buNone/>
            </a:pPr>
            <a:r>
              <a:rPr lang="en-IN" dirty="0"/>
              <a:t>However, the tax payers should take care while generating these users. Whenever, the employees / operators / managers change, he/she should change the password or freeze the account from miss-utilising the same.</a:t>
            </a:r>
          </a:p>
        </p:txBody>
      </p:sp>
      <p:sp>
        <p:nvSpPr>
          <p:cNvPr id="4" name="Slide Number Placeholder 3">
            <a:extLst>
              <a:ext uri="{FF2B5EF4-FFF2-40B4-BE49-F238E27FC236}">
                <a16:creationId xmlns:a16="http://schemas.microsoft.com/office/drawing/2014/main" id="{B47F58F5-A935-456E-8CBC-80A8BEE85C4B}"/>
              </a:ext>
            </a:extLst>
          </p:cNvPr>
          <p:cNvSpPr>
            <a:spLocks noGrp="1"/>
          </p:cNvSpPr>
          <p:nvPr>
            <p:ph type="sldNum" sz="quarter" idx="12"/>
          </p:nvPr>
        </p:nvSpPr>
        <p:spPr/>
        <p:txBody>
          <a:bodyPr/>
          <a:lstStyle/>
          <a:p>
            <a:fld id="{72CC1286-1CFD-434F-91E2-447085530BDC}" type="slidenum">
              <a:rPr lang="en-IN" smtClean="0"/>
              <a:t>99</a:t>
            </a:fld>
            <a:endParaRPr lang="en-IN" dirty="0"/>
          </a:p>
        </p:txBody>
      </p:sp>
    </p:spTree>
    <p:extLst>
      <p:ext uri="{BB962C8B-B14F-4D97-AF65-F5344CB8AC3E}">
        <p14:creationId xmlns:p14="http://schemas.microsoft.com/office/powerpoint/2010/main" val="27807890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Custom 1">
      <a:majorFont>
        <a:latin typeface="Palatino Linotype"/>
        <a:ea typeface=""/>
        <a:cs typeface=""/>
      </a:majorFont>
      <a:minorFont>
        <a:latin typeface="Times New Roman"/>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2887</Words>
  <Application>Microsoft Office PowerPoint</Application>
  <PresentationFormat>Widescreen</PresentationFormat>
  <Paragraphs>656</Paragraphs>
  <Slides>102</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102</vt:i4>
      </vt:variant>
    </vt:vector>
  </HeadingPairs>
  <TitlesOfParts>
    <vt:vector size="113" baseType="lpstr">
      <vt:lpstr>Arial</vt:lpstr>
      <vt:lpstr>Arial Narrow</vt:lpstr>
      <vt:lpstr>Calibri</vt:lpstr>
      <vt:lpstr>Calibri Light</vt:lpstr>
      <vt:lpstr>Courier New</vt:lpstr>
      <vt:lpstr>Helvetica Neue</vt:lpstr>
      <vt:lpstr>Palatino Linotype</vt:lpstr>
      <vt:lpstr>Times New Roman</vt:lpstr>
      <vt:lpstr>Wingdings</vt:lpstr>
      <vt:lpstr>Wingdings 3</vt:lpstr>
      <vt:lpstr>Ion Boardroom</vt:lpstr>
      <vt:lpstr>Standardised PPT on GST</vt:lpstr>
      <vt:lpstr>Disclaimer and Copy right</vt:lpstr>
      <vt:lpstr>PowerPoint Presentation</vt:lpstr>
      <vt:lpstr>E – Way Bill http://ewaybill.nic.in  </vt:lpstr>
      <vt:lpstr>Agenda</vt:lpstr>
      <vt:lpstr>Who can Register and use e-way bill Portal</vt:lpstr>
      <vt:lpstr>Registration: Regular Dealer</vt:lpstr>
      <vt:lpstr>Process</vt:lpstr>
      <vt:lpstr> Step 1: Login – Registration  www.ewaybill.nic.in </vt:lpstr>
      <vt:lpstr>PowerPoint Presentation</vt:lpstr>
      <vt:lpstr>PowerPoint Presentation</vt:lpstr>
      <vt:lpstr>Registration:</vt:lpstr>
      <vt:lpstr>Process</vt:lpstr>
      <vt:lpstr>Transporter Registration</vt:lpstr>
      <vt:lpstr>Confirmation</vt:lpstr>
      <vt:lpstr>Registration: Unregistered Transporters</vt:lpstr>
      <vt:lpstr>Process</vt:lpstr>
      <vt:lpstr>Registration- Unregistered Transporters</vt:lpstr>
      <vt:lpstr>Registration- Unregistered Transporters</vt:lpstr>
      <vt:lpstr>PowerPoint Presentation</vt:lpstr>
      <vt:lpstr>Operating e-way bill Portal</vt:lpstr>
      <vt:lpstr>Dashboard </vt:lpstr>
      <vt:lpstr>Login Options</vt:lpstr>
      <vt:lpstr>PowerPoint Presentation</vt:lpstr>
      <vt:lpstr>e-way Bill Generation</vt:lpstr>
      <vt:lpstr>Options under e-way Bill</vt:lpstr>
      <vt:lpstr>PowerPoint Presentation</vt:lpstr>
      <vt:lpstr>Step 2: Select Sub Type</vt:lpstr>
      <vt:lpstr>Step 3: Select the Document type </vt:lpstr>
      <vt:lpstr>PowerPoint Presentation</vt:lpstr>
      <vt:lpstr>Step 5: Update Item Details  </vt:lpstr>
      <vt:lpstr>To add item details </vt:lpstr>
      <vt:lpstr>Transportation : Mode + Details to furnish</vt:lpstr>
      <vt:lpstr>On Screen View</vt:lpstr>
      <vt:lpstr>Submission and generation</vt:lpstr>
      <vt:lpstr>Consolidate of Multiple eWay Bills</vt:lpstr>
      <vt:lpstr>To generate consolidated e-way bill</vt:lpstr>
      <vt:lpstr>Multiple Vehicle Update</vt:lpstr>
      <vt:lpstr>To move goods in multiple vehicles</vt:lpstr>
      <vt:lpstr>To move goods in multiple vehicles</vt:lpstr>
      <vt:lpstr>Json Upload</vt:lpstr>
      <vt:lpstr>Login and Click Generate Bulk</vt:lpstr>
      <vt:lpstr>http://164.100.80.111/ewbnat3/Others/FormatDownload.aspx</vt:lpstr>
      <vt:lpstr>Mistakes while generating e-Way Bills </vt:lpstr>
      <vt:lpstr>E-way bill Access</vt:lpstr>
      <vt:lpstr>Update by Transporter</vt:lpstr>
      <vt:lpstr>E-way bill without Vehicle Number</vt:lpstr>
      <vt:lpstr>Transporter- Updating of Vehicle no.</vt:lpstr>
      <vt:lpstr>Transporter- Updating of Vehicle Number.</vt:lpstr>
      <vt:lpstr>Transporter- Updating of Vehicle no.</vt:lpstr>
      <vt:lpstr>Rejection by Recipient</vt:lpstr>
      <vt:lpstr>Recipient- Rejection </vt:lpstr>
      <vt:lpstr>Cancellation of e-way Bill</vt:lpstr>
      <vt:lpstr>Cancellation by Consignor / Originator</vt:lpstr>
      <vt:lpstr>Select reason and click on ‘cancel’</vt:lpstr>
      <vt:lpstr>Cancelled</vt:lpstr>
      <vt:lpstr>User Management</vt:lpstr>
      <vt:lpstr>Create Sub User</vt:lpstr>
      <vt:lpstr>Freeze Sub User</vt:lpstr>
      <vt:lpstr>Update Sub User</vt:lpstr>
      <vt:lpstr>Change Password </vt:lpstr>
      <vt:lpstr>Reports</vt:lpstr>
      <vt:lpstr>Reports</vt:lpstr>
      <vt:lpstr>Outward Supplies Report</vt:lpstr>
      <vt:lpstr>Inward Supplies Report</vt:lpstr>
      <vt:lpstr>Other Reports</vt:lpstr>
      <vt:lpstr>My Masters</vt:lpstr>
      <vt:lpstr>Add Registered Client</vt:lpstr>
      <vt:lpstr>Add Un registered Client</vt:lpstr>
      <vt:lpstr>Add Products</vt:lpstr>
      <vt:lpstr>Utilities</vt:lpstr>
      <vt:lpstr>SMS Registration </vt:lpstr>
      <vt:lpstr>e-Way Bill system : SMS Activities</vt:lpstr>
      <vt:lpstr>Mobile Number Registration</vt:lpstr>
      <vt:lpstr>http://164.100.80.180/ewbnat9/Account/SMSReg.aspx</vt:lpstr>
      <vt:lpstr>Pre-requisite</vt:lpstr>
      <vt:lpstr>Generate the E-WayBill - Taxpayer</vt:lpstr>
      <vt:lpstr>PowerPoint Presentation</vt:lpstr>
      <vt:lpstr>Terms Definition</vt:lpstr>
      <vt:lpstr>Transaction – Sub Type</vt:lpstr>
      <vt:lpstr>Sample 1 : SMS to 7738299899</vt:lpstr>
      <vt:lpstr>Sample 2 : SMS to 7738299899</vt:lpstr>
      <vt:lpstr>Generate the E-WayBill - Transporter</vt:lpstr>
      <vt:lpstr>PowerPoint Presentation</vt:lpstr>
      <vt:lpstr>Terms Definition</vt:lpstr>
      <vt:lpstr>Transaction – Sub Type</vt:lpstr>
      <vt:lpstr>Sample 1 : SMS to 7738299899</vt:lpstr>
      <vt:lpstr>Sample 2 : SMS to 7738299899</vt:lpstr>
      <vt:lpstr>Cancel the E-WayBill</vt:lpstr>
      <vt:lpstr>Format of SMS request</vt:lpstr>
      <vt:lpstr>Sample Example</vt:lpstr>
      <vt:lpstr> Update the Vehicle details </vt:lpstr>
      <vt:lpstr>Format of SMS request</vt:lpstr>
      <vt:lpstr>Parameter Description with Codes</vt:lpstr>
      <vt:lpstr>Sample Example</vt:lpstr>
      <vt:lpstr>Best Practices</vt:lpstr>
      <vt:lpstr>Update your Clients/Customers and Suppliers</vt:lpstr>
      <vt:lpstr>Update Products</vt:lpstr>
      <vt:lpstr>Manage sub-users carefully </vt:lpstr>
      <vt:lpstr> Register for other facilities carefully  </vt:lpstr>
      <vt:lpstr>API Interface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Standardised PPT  on  Goods and Services Tax</dc:title>
  <dc:creator>CA Venugopal Gella</dc:creator>
  <cp:keywords>eWay Bill</cp:keywords>
  <cp:lastModifiedBy>Venugopal Gella</cp:lastModifiedBy>
  <cp:revision>24</cp:revision>
  <dcterms:created xsi:type="dcterms:W3CDTF">2017-05-31T11:51:42Z</dcterms:created>
  <dcterms:modified xsi:type="dcterms:W3CDTF">2018-07-20T13:05:54Z</dcterms:modified>
</cp:coreProperties>
</file>